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7" r:id="rId7"/>
    <p:sldId id="284" r:id="rId8"/>
    <p:sldId id="261" r:id="rId9"/>
    <p:sldId id="285" r:id="rId10"/>
    <p:sldId id="286" r:id="rId11"/>
    <p:sldId id="287" r:id="rId12"/>
    <p:sldId id="288" r:id="rId13"/>
    <p:sldId id="291" r:id="rId14"/>
    <p:sldId id="264" r:id="rId15"/>
    <p:sldId id="265" r:id="rId16"/>
    <p:sldId id="266" r:id="rId17"/>
    <p:sldId id="263" r:id="rId18"/>
    <p:sldId id="268" r:id="rId19"/>
    <p:sldId id="279" r:id="rId20"/>
    <p:sldId id="280" r:id="rId21"/>
    <p:sldId id="281" r:id="rId22"/>
    <p:sldId id="269" r:id="rId23"/>
    <p:sldId id="282" r:id="rId24"/>
    <p:sldId id="283" r:id="rId25"/>
    <p:sldId id="271" r:id="rId26"/>
    <p:sldId id="272" r:id="rId27"/>
    <p:sldId id="273" r:id="rId28"/>
    <p:sldId id="289" r:id="rId29"/>
    <p:sldId id="274" r:id="rId30"/>
    <p:sldId id="275" r:id="rId31"/>
    <p:sldId id="276" r:id="rId32"/>
    <p:sldId id="277" r:id="rId33"/>
    <p:sldId id="278" r:id="rId34"/>
    <p:sldId id="290" r:id="rId35"/>
    <p:sldId id="292" r:id="rId36"/>
    <p:sldId id="25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AD898-AAB7-4AEC-8CB4-3D91D2A19C77}" v="1079" dt="2025-07-24T20:52:42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1" autoAdjust="0"/>
    <p:restoredTop sz="94667" autoAdjust="0"/>
  </p:normalViewPr>
  <p:slideViewPr>
    <p:cSldViewPr snapToGrid="0">
      <p:cViewPr varScale="1">
        <p:scale>
          <a:sx n="148" d="100"/>
          <a:sy n="148" d="100"/>
        </p:scale>
        <p:origin x="150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Doshna" userId="1ddf6cef889a5ffd" providerId="LiveId" clId="{920AD898-AAB7-4AEC-8CB4-3D91D2A19C77}"/>
    <pc:docChg chg="undo custSel addSld delSld modSld sldOrd">
      <pc:chgData name="Jeffrey Doshna" userId="1ddf6cef889a5ffd" providerId="LiveId" clId="{920AD898-AAB7-4AEC-8CB4-3D91D2A19C77}" dt="2025-07-24T20:54:25.996" v="3320" actId="20577"/>
      <pc:docMkLst>
        <pc:docMk/>
      </pc:docMkLst>
      <pc:sldChg chg="addSp delSp modSp mod modClrScheme chgLayout">
        <pc:chgData name="Jeffrey Doshna" userId="1ddf6cef889a5ffd" providerId="LiveId" clId="{920AD898-AAB7-4AEC-8CB4-3D91D2A19C77}" dt="2025-07-24T20:46:22.585" v="3140"/>
        <pc:sldMkLst>
          <pc:docMk/>
          <pc:sldMk cId="286166418" sldId="259"/>
        </pc:sldMkLst>
        <pc:spChg chg="mod ord">
          <ac:chgData name="Jeffrey Doshna" userId="1ddf6cef889a5ffd" providerId="LiveId" clId="{920AD898-AAB7-4AEC-8CB4-3D91D2A19C77}" dt="2025-07-24T20:46:22.585" v="3140"/>
          <ac:spMkLst>
            <pc:docMk/>
            <pc:sldMk cId="286166418" sldId="259"/>
            <ac:spMk id="2" creationId="{35212FAB-5630-B28E-CEE0-FAED0ABFFD85}"/>
          </ac:spMkLst>
        </pc:spChg>
        <pc:spChg chg="del mod ord">
          <ac:chgData name="Jeffrey Doshna" userId="1ddf6cef889a5ffd" providerId="LiveId" clId="{920AD898-AAB7-4AEC-8CB4-3D91D2A19C77}" dt="2025-07-24T20:44:39.205" v="3069" actId="478"/>
          <ac:spMkLst>
            <pc:docMk/>
            <pc:sldMk cId="286166418" sldId="259"/>
            <ac:spMk id="3" creationId="{E8BB4F9A-7E4A-BBF0-60D9-95C9C7B3007F}"/>
          </ac:spMkLst>
        </pc:spChg>
        <pc:spChg chg="add del mod ord">
          <ac:chgData name="Jeffrey Doshna" userId="1ddf6cef889a5ffd" providerId="LiveId" clId="{920AD898-AAB7-4AEC-8CB4-3D91D2A19C77}" dt="2025-07-24T20:45:35.107" v="3137" actId="6264"/>
          <ac:spMkLst>
            <pc:docMk/>
            <pc:sldMk cId="286166418" sldId="259"/>
            <ac:spMk id="4" creationId="{ADBB6853-F824-37E5-2476-AC1B467528DA}"/>
          </ac:spMkLst>
        </pc:spChg>
        <pc:spChg chg="add del mod">
          <ac:chgData name="Jeffrey Doshna" userId="1ddf6cef889a5ffd" providerId="LiveId" clId="{920AD898-AAB7-4AEC-8CB4-3D91D2A19C77}" dt="2025-07-24T20:45:35.107" v="3137" actId="6264"/>
          <ac:spMkLst>
            <pc:docMk/>
            <pc:sldMk cId="286166418" sldId="259"/>
            <ac:spMk id="5" creationId="{FE3D9EFE-22FA-0E31-8652-9946D663DFBC}"/>
          </ac:spMkLst>
        </pc:spChg>
        <pc:spChg chg="add mod ord">
          <ac:chgData name="Jeffrey Doshna" userId="1ddf6cef889a5ffd" providerId="LiveId" clId="{920AD898-AAB7-4AEC-8CB4-3D91D2A19C77}" dt="2025-07-24T20:46:22.585" v="3140"/>
          <ac:spMkLst>
            <pc:docMk/>
            <pc:sldMk cId="286166418" sldId="259"/>
            <ac:spMk id="6" creationId="{CEF75941-A91A-AC8B-B97E-4C553EA3C454}"/>
          </ac:spMkLst>
        </pc:spChg>
      </pc:sldChg>
      <pc:sldChg chg="addSp delSp modSp add mod modAnim chgLayout">
        <pc:chgData name="Jeffrey Doshna" userId="1ddf6cef889a5ffd" providerId="LiveId" clId="{920AD898-AAB7-4AEC-8CB4-3D91D2A19C77}" dt="2025-07-24T20:48:28.969" v="3171"/>
        <pc:sldMkLst>
          <pc:docMk/>
          <pc:sldMk cId="3354063450" sldId="260"/>
        </pc:sldMkLst>
        <pc:spChg chg="mod ord">
          <ac:chgData name="Jeffrey Doshna" userId="1ddf6cef889a5ffd" providerId="LiveId" clId="{920AD898-AAB7-4AEC-8CB4-3D91D2A19C77}" dt="2025-07-24T20:46:22.585" v="3140"/>
          <ac:spMkLst>
            <pc:docMk/>
            <pc:sldMk cId="3354063450" sldId="260"/>
            <ac:spMk id="2" creationId="{0988C500-4558-E60B-4C1A-17BDECD5CF10}"/>
          </ac:spMkLst>
        </pc:spChg>
        <pc:spChg chg="mod ord">
          <ac:chgData name="Jeffrey Doshna" userId="1ddf6cef889a5ffd" providerId="LiveId" clId="{920AD898-AAB7-4AEC-8CB4-3D91D2A19C77}" dt="2025-07-24T20:46:22.585" v="3140"/>
          <ac:spMkLst>
            <pc:docMk/>
            <pc:sldMk cId="3354063450" sldId="260"/>
            <ac:spMk id="3" creationId="{AF68D17E-CABE-4FF6-8725-C91F10D83AC1}"/>
          </ac:spMkLst>
        </pc:spChg>
        <pc:spChg chg="add del mod">
          <ac:chgData name="Jeffrey Doshna" userId="1ddf6cef889a5ffd" providerId="LiveId" clId="{920AD898-AAB7-4AEC-8CB4-3D91D2A19C77}" dt="2025-07-24T20:45:37.216" v="3138" actId="6264"/>
          <ac:spMkLst>
            <pc:docMk/>
            <pc:sldMk cId="3354063450" sldId="260"/>
            <ac:spMk id="4" creationId="{DD431B1C-DD8D-538F-F90A-B8F00075CA83}"/>
          </ac:spMkLst>
        </pc:spChg>
        <pc:spChg chg="add del mod">
          <ac:chgData name="Jeffrey Doshna" userId="1ddf6cef889a5ffd" providerId="LiveId" clId="{920AD898-AAB7-4AEC-8CB4-3D91D2A19C77}" dt="2025-07-24T20:45:37.216" v="3138" actId="6264"/>
          <ac:spMkLst>
            <pc:docMk/>
            <pc:sldMk cId="3354063450" sldId="260"/>
            <ac:spMk id="5" creationId="{CF160167-8A9B-16A0-2F69-B62F547A3D31}"/>
          </ac:spMkLst>
        </pc:spChg>
      </pc:sldChg>
      <pc:sldChg chg="modSp add del">
        <pc:chgData name="Jeffrey Doshna" userId="1ddf6cef889a5ffd" providerId="LiveId" clId="{920AD898-AAB7-4AEC-8CB4-3D91D2A19C77}" dt="2025-07-24T16:11:18.118" v="63" actId="2696"/>
        <pc:sldMkLst>
          <pc:docMk/>
          <pc:sldMk cId="4116572522" sldId="260"/>
        </pc:sldMkLst>
        <pc:spChg chg="mod">
          <ac:chgData name="Jeffrey Doshna" userId="1ddf6cef889a5ffd" providerId="LiveId" clId="{920AD898-AAB7-4AEC-8CB4-3D91D2A19C77}" dt="2025-07-24T16:10:57.622" v="62"/>
          <ac:spMkLst>
            <pc:docMk/>
            <pc:sldMk cId="4116572522" sldId="260"/>
            <ac:spMk id="2" creationId="{C9FF147D-ED8D-7715-5382-0CC0E28C2584}"/>
          </ac:spMkLst>
        </pc:spChg>
      </pc:sldChg>
      <pc:sldChg chg="addSp delSp modSp add mod modAnim">
        <pc:chgData name="Jeffrey Doshna" userId="1ddf6cef889a5ffd" providerId="LiveId" clId="{920AD898-AAB7-4AEC-8CB4-3D91D2A19C77}" dt="2025-07-24T20:49:26.284" v="3175"/>
        <pc:sldMkLst>
          <pc:docMk/>
          <pc:sldMk cId="1596696972" sldId="261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1596696972" sldId="261"/>
            <ac:spMk id="2" creationId="{197A9BF8-9FC1-B42D-3634-54C9061383F9}"/>
          </ac:spMkLst>
        </pc:spChg>
        <pc:spChg chg="del mod">
          <ac:chgData name="Jeffrey Doshna" userId="1ddf6cef889a5ffd" providerId="LiveId" clId="{920AD898-AAB7-4AEC-8CB4-3D91D2A19C77}" dt="2025-07-24T17:37:26.052" v="1110" actId="3680"/>
          <ac:spMkLst>
            <pc:docMk/>
            <pc:sldMk cId="1596696972" sldId="261"/>
            <ac:spMk id="3" creationId="{C451A758-29DB-B99D-1A07-8592260E44AF}"/>
          </ac:spMkLst>
        </pc:spChg>
        <pc:graphicFrameChg chg="add mod ord modGraphic">
          <ac:chgData name="Jeffrey Doshna" userId="1ddf6cef889a5ffd" providerId="LiveId" clId="{920AD898-AAB7-4AEC-8CB4-3D91D2A19C77}" dt="2025-07-24T20:48:11.553" v="3170" actId="1076"/>
          <ac:graphicFrameMkLst>
            <pc:docMk/>
            <pc:sldMk cId="1596696972" sldId="261"/>
            <ac:graphicFrameMk id="4" creationId="{4D17682C-32C0-E90D-34A3-FD1D04F314F7}"/>
          </ac:graphicFrameMkLst>
        </pc:graphicFrameChg>
        <pc:graphicFrameChg chg="add del mod modGraphic">
          <ac:chgData name="Jeffrey Doshna" userId="1ddf6cef889a5ffd" providerId="LiveId" clId="{920AD898-AAB7-4AEC-8CB4-3D91D2A19C77}" dt="2025-07-24T20:01:49.979" v="2224" actId="478"/>
          <ac:graphicFrameMkLst>
            <pc:docMk/>
            <pc:sldMk cId="1596696972" sldId="261"/>
            <ac:graphicFrameMk id="5" creationId="{1A62DF5A-C935-204D-C7D0-0F4253280EA5}"/>
          </ac:graphicFrameMkLst>
        </pc:graphicFrameChg>
        <pc:picChg chg="add mod">
          <ac:chgData name="Jeffrey Doshna" userId="1ddf6cef889a5ffd" providerId="LiveId" clId="{920AD898-AAB7-4AEC-8CB4-3D91D2A19C77}" dt="2025-07-24T20:48:04.960" v="3169" actId="1036"/>
          <ac:picMkLst>
            <pc:docMk/>
            <pc:sldMk cId="1596696972" sldId="261"/>
            <ac:picMk id="7" creationId="{8ACD36C8-DA96-7BAE-2AB3-8FE4995B2347}"/>
          </ac:picMkLst>
        </pc:picChg>
      </pc:sldChg>
      <pc:sldChg chg="addSp delSp modSp add mod modClrScheme chgLayout">
        <pc:chgData name="Jeffrey Doshna" userId="1ddf6cef889a5ffd" providerId="LiveId" clId="{920AD898-AAB7-4AEC-8CB4-3D91D2A19C77}" dt="2025-07-24T16:55:55.755" v="1003" actId="1076"/>
        <pc:sldMkLst>
          <pc:docMk/>
          <pc:sldMk cId="2488798581" sldId="262"/>
        </pc:sldMkLst>
        <pc:spChg chg="del mod">
          <ac:chgData name="Jeffrey Doshna" userId="1ddf6cef889a5ffd" providerId="LiveId" clId="{920AD898-AAB7-4AEC-8CB4-3D91D2A19C77}" dt="2025-07-24T16:55:41.723" v="998" actId="700"/>
          <ac:spMkLst>
            <pc:docMk/>
            <pc:sldMk cId="2488798581" sldId="262"/>
            <ac:spMk id="2" creationId="{4EC5BB58-CD60-B2EC-45C0-320ECEB59E67}"/>
          </ac:spMkLst>
        </pc:spChg>
        <pc:spChg chg="del">
          <ac:chgData name="Jeffrey Doshna" userId="1ddf6cef889a5ffd" providerId="LiveId" clId="{920AD898-AAB7-4AEC-8CB4-3D91D2A19C77}" dt="2025-07-24T16:55:41.723" v="998" actId="700"/>
          <ac:spMkLst>
            <pc:docMk/>
            <pc:sldMk cId="2488798581" sldId="262"/>
            <ac:spMk id="3" creationId="{6ED4CDA5-CA3E-E0F9-2293-B19B2F72AB59}"/>
          </ac:spMkLst>
        </pc:spChg>
        <pc:graphicFrameChg chg="add mod">
          <ac:chgData name="Jeffrey Doshna" userId="1ddf6cef889a5ffd" providerId="LiveId" clId="{920AD898-AAB7-4AEC-8CB4-3D91D2A19C77}" dt="2025-07-24T16:55:55.755" v="1003" actId="1076"/>
          <ac:graphicFrameMkLst>
            <pc:docMk/>
            <pc:sldMk cId="2488798581" sldId="262"/>
            <ac:graphicFrameMk id="4" creationId="{A11F2B2E-023C-659D-452D-25D50BA0657A}"/>
          </ac:graphicFrameMkLst>
        </pc:graphicFrameChg>
      </pc:sldChg>
      <pc:sldChg chg="addSp delSp modSp new mod">
        <pc:chgData name="Jeffrey Doshna" userId="1ddf6cef889a5ffd" providerId="LiveId" clId="{920AD898-AAB7-4AEC-8CB4-3D91D2A19C77}" dt="2025-07-24T17:29:56.308" v="1029"/>
        <pc:sldMkLst>
          <pc:docMk/>
          <pc:sldMk cId="1441588184" sldId="263"/>
        </pc:sldMkLst>
        <pc:graphicFrameChg chg="add del mod">
          <ac:chgData name="Jeffrey Doshna" userId="1ddf6cef889a5ffd" providerId="LiveId" clId="{920AD898-AAB7-4AEC-8CB4-3D91D2A19C77}" dt="2025-07-24T17:29:52.490" v="1027" actId="478"/>
          <ac:graphicFrameMkLst>
            <pc:docMk/>
            <pc:sldMk cId="1441588184" sldId="263"/>
            <ac:graphicFrameMk id="2" creationId="{478D6D9A-03F9-BFBF-74A1-3EC8F1F3688C}"/>
          </ac:graphicFrameMkLst>
        </pc:graphicFrameChg>
        <pc:graphicFrameChg chg="add mod">
          <ac:chgData name="Jeffrey Doshna" userId="1ddf6cef889a5ffd" providerId="LiveId" clId="{920AD898-AAB7-4AEC-8CB4-3D91D2A19C77}" dt="2025-07-24T17:21:00.934" v="1012"/>
          <ac:graphicFrameMkLst>
            <pc:docMk/>
            <pc:sldMk cId="1441588184" sldId="263"/>
            <ac:graphicFrameMk id="3" creationId="{478D6D9A-03F9-BFBF-74A1-3EC8F1F3688C}"/>
          </ac:graphicFrameMkLst>
        </pc:graphicFrameChg>
        <pc:graphicFrameChg chg="add mod">
          <ac:chgData name="Jeffrey Doshna" userId="1ddf6cef889a5ffd" providerId="LiveId" clId="{920AD898-AAB7-4AEC-8CB4-3D91D2A19C77}" dt="2025-07-24T17:29:56.308" v="1029"/>
          <ac:graphicFrameMkLst>
            <pc:docMk/>
            <pc:sldMk cId="1441588184" sldId="263"/>
            <ac:graphicFrameMk id="4" creationId="{478D6D9A-03F9-BFBF-74A1-3EC8F1F3688C}"/>
          </ac:graphicFrameMkLst>
        </pc:graphicFrameChg>
      </pc:sldChg>
      <pc:sldChg chg="addSp delSp modSp new mod modClrScheme chgLayout">
        <pc:chgData name="Jeffrey Doshna" userId="1ddf6cef889a5ffd" providerId="LiveId" clId="{920AD898-AAB7-4AEC-8CB4-3D91D2A19C77}" dt="2025-07-24T17:23:14.644" v="1023"/>
        <pc:sldMkLst>
          <pc:docMk/>
          <pc:sldMk cId="848100404" sldId="264"/>
        </pc:sldMkLst>
        <pc:spChg chg="del">
          <ac:chgData name="Jeffrey Doshna" userId="1ddf6cef889a5ffd" providerId="LiveId" clId="{920AD898-AAB7-4AEC-8CB4-3D91D2A19C77}" dt="2025-07-24T17:21:52.210" v="1021" actId="700"/>
          <ac:spMkLst>
            <pc:docMk/>
            <pc:sldMk cId="848100404" sldId="264"/>
            <ac:spMk id="2" creationId="{AF4DAF93-0739-1B3C-1BEE-81C40C86D8AB}"/>
          </ac:spMkLst>
        </pc:spChg>
        <pc:spChg chg="del">
          <ac:chgData name="Jeffrey Doshna" userId="1ddf6cef889a5ffd" providerId="LiveId" clId="{920AD898-AAB7-4AEC-8CB4-3D91D2A19C77}" dt="2025-07-24T17:21:52.210" v="1021" actId="700"/>
          <ac:spMkLst>
            <pc:docMk/>
            <pc:sldMk cId="848100404" sldId="264"/>
            <ac:spMk id="3" creationId="{B0F9EC08-273D-86FA-486A-B612112A51AD}"/>
          </ac:spMkLst>
        </pc:spChg>
        <pc:graphicFrameChg chg="add mod">
          <ac:chgData name="Jeffrey Doshna" userId="1ddf6cef889a5ffd" providerId="LiveId" clId="{920AD898-AAB7-4AEC-8CB4-3D91D2A19C77}" dt="2025-07-24T17:23:14.644" v="1023"/>
          <ac:graphicFrameMkLst>
            <pc:docMk/>
            <pc:sldMk cId="848100404" sldId="264"/>
            <ac:graphicFrameMk id="4" creationId="{478D6D9A-03F9-BFBF-74A1-3EC8F1F3688C}"/>
          </ac:graphicFrameMkLst>
        </pc:graphicFrameChg>
      </pc:sldChg>
      <pc:sldChg chg="addSp delSp modSp new mod modClrScheme chgLayout">
        <pc:chgData name="Jeffrey Doshna" userId="1ddf6cef889a5ffd" providerId="LiveId" clId="{920AD898-AAB7-4AEC-8CB4-3D91D2A19C77}" dt="2025-07-24T17:24:48.479" v="1026"/>
        <pc:sldMkLst>
          <pc:docMk/>
          <pc:sldMk cId="4164681667" sldId="265"/>
        </pc:sldMkLst>
        <pc:spChg chg="del">
          <ac:chgData name="Jeffrey Doshna" userId="1ddf6cef889a5ffd" providerId="LiveId" clId="{920AD898-AAB7-4AEC-8CB4-3D91D2A19C77}" dt="2025-07-24T17:21:38.579" v="1016" actId="700"/>
          <ac:spMkLst>
            <pc:docMk/>
            <pc:sldMk cId="4164681667" sldId="265"/>
            <ac:spMk id="2" creationId="{B50DCF76-E631-ED4E-0C05-F9BD4552D551}"/>
          </ac:spMkLst>
        </pc:spChg>
        <pc:spChg chg="del">
          <ac:chgData name="Jeffrey Doshna" userId="1ddf6cef889a5ffd" providerId="LiveId" clId="{920AD898-AAB7-4AEC-8CB4-3D91D2A19C77}" dt="2025-07-24T17:21:38.579" v="1016" actId="700"/>
          <ac:spMkLst>
            <pc:docMk/>
            <pc:sldMk cId="4164681667" sldId="265"/>
            <ac:spMk id="3" creationId="{1E2DADA9-B299-D510-5FCB-C3979C11A3AA}"/>
          </ac:spMkLst>
        </pc:spChg>
        <pc:graphicFrameChg chg="add del mod">
          <ac:chgData name="Jeffrey Doshna" userId="1ddf6cef889a5ffd" providerId="LiveId" clId="{920AD898-AAB7-4AEC-8CB4-3D91D2A19C77}" dt="2025-07-24T17:24:46.971" v="1024" actId="478"/>
          <ac:graphicFrameMkLst>
            <pc:docMk/>
            <pc:sldMk cId="4164681667" sldId="265"/>
            <ac:graphicFrameMk id="4" creationId="{478D6D9A-03F9-BFBF-74A1-3EC8F1F3688C}"/>
          </ac:graphicFrameMkLst>
        </pc:graphicFrameChg>
        <pc:graphicFrameChg chg="add mod">
          <ac:chgData name="Jeffrey Doshna" userId="1ddf6cef889a5ffd" providerId="LiveId" clId="{920AD898-AAB7-4AEC-8CB4-3D91D2A19C77}" dt="2025-07-24T17:24:48.479" v="1026"/>
          <ac:graphicFrameMkLst>
            <pc:docMk/>
            <pc:sldMk cId="4164681667" sldId="265"/>
            <ac:graphicFrameMk id="5" creationId="{478D6D9A-03F9-BFBF-74A1-3EC8F1F3688C}"/>
          </ac:graphicFrameMkLst>
        </pc:graphicFrameChg>
      </pc:sldChg>
      <pc:sldChg chg="addSp delSp modSp new mod modClrScheme chgLayout">
        <pc:chgData name="Jeffrey Doshna" userId="1ddf6cef889a5ffd" providerId="LiveId" clId="{920AD898-AAB7-4AEC-8CB4-3D91D2A19C77}" dt="2025-07-24T17:30:27.109" v="1032"/>
        <pc:sldMkLst>
          <pc:docMk/>
          <pc:sldMk cId="1017325384" sldId="266"/>
        </pc:sldMkLst>
        <pc:spChg chg="del">
          <ac:chgData name="Jeffrey Doshna" userId="1ddf6cef889a5ffd" providerId="LiveId" clId="{920AD898-AAB7-4AEC-8CB4-3D91D2A19C77}" dt="2025-07-24T17:21:04.948" v="1013" actId="700"/>
          <ac:spMkLst>
            <pc:docMk/>
            <pc:sldMk cId="1017325384" sldId="266"/>
            <ac:spMk id="2" creationId="{7FE4AE79-A2AC-2522-5EE4-CBDA02F6354A}"/>
          </ac:spMkLst>
        </pc:spChg>
        <pc:spChg chg="del">
          <ac:chgData name="Jeffrey Doshna" userId="1ddf6cef889a5ffd" providerId="LiveId" clId="{920AD898-AAB7-4AEC-8CB4-3D91D2A19C77}" dt="2025-07-24T17:21:04.948" v="1013" actId="700"/>
          <ac:spMkLst>
            <pc:docMk/>
            <pc:sldMk cId="1017325384" sldId="266"/>
            <ac:spMk id="3" creationId="{11E02FA9-E23A-14F4-E63B-C8B99FE6CE94}"/>
          </ac:spMkLst>
        </pc:spChg>
        <pc:graphicFrameChg chg="add del mod">
          <ac:chgData name="Jeffrey Doshna" userId="1ddf6cef889a5ffd" providerId="LiveId" clId="{920AD898-AAB7-4AEC-8CB4-3D91D2A19C77}" dt="2025-07-24T17:30:10.198" v="1030" actId="478"/>
          <ac:graphicFrameMkLst>
            <pc:docMk/>
            <pc:sldMk cId="1017325384" sldId="266"/>
            <ac:graphicFrameMk id="4" creationId="{478D6D9A-03F9-BFBF-74A1-3EC8F1F3688C}"/>
          </ac:graphicFrameMkLst>
        </pc:graphicFrameChg>
        <pc:graphicFrameChg chg="add mod">
          <ac:chgData name="Jeffrey Doshna" userId="1ddf6cef889a5ffd" providerId="LiveId" clId="{920AD898-AAB7-4AEC-8CB4-3D91D2A19C77}" dt="2025-07-24T17:30:27.109" v="1032"/>
          <ac:graphicFrameMkLst>
            <pc:docMk/>
            <pc:sldMk cId="1017325384" sldId="266"/>
            <ac:graphicFrameMk id="5" creationId="{478D6D9A-03F9-BFBF-74A1-3EC8F1F3688C}"/>
          </ac:graphicFrameMkLst>
        </pc:graphicFrameChg>
      </pc:sldChg>
      <pc:sldChg chg="modSp add mod ord modAnim">
        <pc:chgData name="Jeffrey Doshna" userId="1ddf6cef889a5ffd" providerId="LiveId" clId="{920AD898-AAB7-4AEC-8CB4-3D91D2A19C77}" dt="2025-07-24T20:49:10.208" v="3173"/>
        <pc:sldMkLst>
          <pc:docMk/>
          <pc:sldMk cId="895960543" sldId="267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895960543" sldId="267"/>
            <ac:spMk id="2" creationId="{EEDB015B-73FE-0D71-EA69-037C03E666D6}"/>
          </ac:spMkLst>
        </pc:spChg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895960543" sldId="267"/>
            <ac:spMk id="3" creationId="{E93E0DD1-A938-F53D-1224-CDBC0B433BE6}"/>
          </ac:spMkLst>
        </pc:spChg>
      </pc:sldChg>
      <pc:sldChg chg="new del">
        <pc:chgData name="Jeffrey Doshna" userId="1ddf6cef889a5ffd" providerId="LiveId" clId="{920AD898-AAB7-4AEC-8CB4-3D91D2A19C77}" dt="2025-07-24T17:21:50.427" v="1020" actId="680"/>
        <pc:sldMkLst>
          <pc:docMk/>
          <pc:sldMk cId="934680302" sldId="267"/>
        </pc:sldMkLst>
      </pc:sldChg>
      <pc:sldChg chg="addSp delSp modSp new mod modClrScheme chgLayout">
        <pc:chgData name="Jeffrey Doshna" userId="1ddf6cef889a5ffd" providerId="LiveId" clId="{920AD898-AAB7-4AEC-8CB4-3D91D2A19C77}" dt="2025-07-24T20:51:31.280" v="3271" actId="14100"/>
        <pc:sldMkLst>
          <pc:docMk/>
          <pc:sldMk cId="775563480" sldId="268"/>
        </pc:sldMkLst>
        <pc:spChg chg="add mod ord">
          <ac:chgData name="Jeffrey Doshna" userId="1ddf6cef889a5ffd" providerId="LiveId" clId="{920AD898-AAB7-4AEC-8CB4-3D91D2A19C77}" dt="2025-07-24T20:51:31.280" v="3271" actId="14100"/>
          <ac:spMkLst>
            <pc:docMk/>
            <pc:sldMk cId="775563480" sldId="268"/>
            <ac:spMk id="4" creationId="{B150F35E-91A6-BB46-00CD-F327589D22E4}"/>
          </ac:spMkLst>
        </pc:spChg>
        <pc:spChg chg="add del mod ord">
          <ac:chgData name="Jeffrey Doshna" userId="1ddf6cef889a5ffd" providerId="LiveId" clId="{920AD898-AAB7-4AEC-8CB4-3D91D2A19C77}" dt="2025-07-24T18:08:37.711" v="1497" actId="931"/>
          <ac:spMkLst>
            <pc:docMk/>
            <pc:sldMk cId="775563480" sldId="268"/>
            <ac:spMk id="5" creationId="{5CAE9AFA-57B0-F486-7112-7F85060206EA}"/>
          </ac:spMkLst>
        </pc:spChg>
        <pc:spChg chg="add mod ord">
          <ac:chgData name="Jeffrey Doshna" userId="1ddf6cef889a5ffd" providerId="LiveId" clId="{920AD898-AAB7-4AEC-8CB4-3D91D2A19C77}" dt="2025-07-24T20:51:15.653" v="3268" actId="700"/>
          <ac:spMkLst>
            <pc:docMk/>
            <pc:sldMk cId="775563480" sldId="268"/>
            <ac:spMk id="6" creationId="{D23E8A85-A3D2-3ACC-D1C3-CC9363092E6A}"/>
          </ac:spMkLst>
        </pc:spChg>
        <pc:picChg chg="add mod">
          <ac:chgData name="Jeffrey Doshna" userId="1ddf6cef889a5ffd" providerId="LiveId" clId="{920AD898-AAB7-4AEC-8CB4-3D91D2A19C77}" dt="2025-07-24T18:02:09.945" v="1371" actId="1076"/>
          <ac:picMkLst>
            <pc:docMk/>
            <pc:sldMk cId="775563480" sldId="268"/>
            <ac:picMk id="3" creationId="{476EEFC9-E613-37D3-3CA0-835AECF49B30}"/>
          </ac:picMkLst>
        </pc:picChg>
        <pc:picChg chg="add mod ord">
          <ac:chgData name="Jeffrey Doshna" userId="1ddf6cef889a5ffd" providerId="LiveId" clId="{920AD898-AAB7-4AEC-8CB4-3D91D2A19C77}" dt="2025-07-24T20:51:15.653" v="3268" actId="700"/>
          <ac:picMkLst>
            <pc:docMk/>
            <pc:sldMk cId="775563480" sldId="268"/>
            <ac:picMk id="8" creationId="{C210FFD2-B7A6-3AFD-B7F1-61AEAEAC205A}"/>
          </ac:picMkLst>
        </pc:picChg>
      </pc:sldChg>
      <pc:sldChg chg="addSp delSp modSp new mod ord">
        <pc:chgData name="Jeffrey Doshna" userId="1ddf6cef889a5ffd" providerId="LiveId" clId="{920AD898-AAB7-4AEC-8CB4-3D91D2A19C77}" dt="2025-07-24T20:52:14.795" v="3275" actId="121"/>
        <pc:sldMkLst>
          <pc:docMk/>
          <pc:sldMk cId="1657851651" sldId="269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1657851651" sldId="269"/>
            <ac:spMk id="2" creationId="{A055D7A7-E558-9BF3-C204-3189EA8D7F7D}"/>
          </ac:spMkLst>
        </pc:spChg>
        <pc:spChg chg="del">
          <ac:chgData name="Jeffrey Doshna" userId="1ddf6cef889a5ffd" providerId="LiveId" clId="{920AD898-AAB7-4AEC-8CB4-3D91D2A19C77}" dt="2025-07-24T18:29:25.958" v="1505" actId="3680"/>
          <ac:spMkLst>
            <pc:docMk/>
            <pc:sldMk cId="1657851651" sldId="269"/>
            <ac:spMk id="3" creationId="{E8093D99-10A9-DC77-0AE1-6D6E5B6873C0}"/>
          </ac:spMkLst>
        </pc:spChg>
        <pc:graphicFrameChg chg="add mod ord modGraphic">
          <ac:chgData name="Jeffrey Doshna" userId="1ddf6cef889a5ffd" providerId="LiveId" clId="{920AD898-AAB7-4AEC-8CB4-3D91D2A19C77}" dt="2025-07-24T20:52:14.795" v="3275" actId="121"/>
          <ac:graphicFrameMkLst>
            <pc:docMk/>
            <pc:sldMk cId="1657851651" sldId="269"/>
            <ac:graphicFrameMk id="4" creationId="{B3D55E3E-AAC0-5136-90AE-C7FA33204C50}"/>
          </ac:graphicFrameMkLst>
        </pc:graphicFrameChg>
      </pc:sldChg>
      <pc:sldChg chg="modSp add del mod">
        <pc:chgData name="Jeffrey Doshna" userId="1ddf6cef889a5ffd" providerId="LiveId" clId="{920AD898-AAB7-4AEC-8CB4-3D91D2A19C77}" dt="2025-07-24T20:16:02.504" v="2544" actId="47"/>
        <pc:sldMkLst>
          <pc:docMk/>
          <pc:sldMk cId="3396199894" sldId="270"/>
        </pc:sldMkLst>
        <pc:graphicFrameChg chg="mod modGraphic">
          <ac:chgData name="Jeffrey Doshna" userId="1ddf6cef889a5ffd" providerId="LiveId" clId="{920AD898-AAB7-4AEC-8CB4-3D91D2A19C77}" dt="2025-07-24T19:06:42.945" v="2198" actId="1076"/>
          <ac:graphicFrameMkLst>
            <pc:docMk/>
            <pc:sldMk cId="3396199894" sldId="270"/>
            <ac:graphicFrameMk id="4" creationId="{EDC2595B-8C7D-2C6A-A150-5CDC77586307}"/>
          </ac:graphicFrameMkLst>
        </pc:graphicFrameChg>
      </pc:sldChg>
      <pc:sldChg chg="modSp add mod">
        <pc:chgData name="Jeffrey Doshna" userId="1ddf6cef889a5ffd" providerId="LiveId" clId="{920AD898-AAB7-4AEC-8CB4-3D91D2A19C77}" dt="2025-07-24T20:52:51.569" v="3280" actId="1076"/>
        <pc:sldMkLst>
          <pc:docMk/>
          <pc:sldMk cId="3708247162" sldId="271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708247162" sldId="271"/>
            <ac:spMk id="2" creationId="{D8A09FB0-089C-92C3-F4A6-52982BB89AD6}"/>
          </ac:spMkLst>
        </pc:spChg>
        <pc:graphicFrameChg chg="mod modGraphic">
          <ac:chgData name="Jeffrey Doshna" userId="1ddf6cef889a5ffd" providerId="LiveId" clId="{920AD898-AAB7-4AEC-8CB4-3D91D2A19C77}" dt="2025-07-24T20:52:51.569" v="3280" actId="1076"/>
          <ac:graphicFrameMkLst>
            <pc:docMk/>
            <pc:sldMk cId="3708247162" sldId="271"/>
            <ac:graphicFrameMk id="4" creationId="{9AEEEFF4-568B-266B-57A6-96E07F8B4A47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07.280" v="3281" actId="1076"/>
        <pc:sldMkLst>
          <pc:docMk/>
          <pc:sldMk cId="4089950056" sldId="272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4089950056" sldId="272"/>
            <ac:spMk id="2" creationId="{A434048D-71C0-27E4-40ED-54640AB669FE}"/>
          </ac:spMkLst>
        </pc:spChg>
        <pc:graphicFrameChg chg="mod modGraphic">
          <ac:chgData name="Jeffrey Doshna" userId="1ddf6cef889a5ffd" providerId="LiveId" clId="{920AD898-AAB7-4AEC-8CB4-3D91D2A19C77}" dt="2025-07-24T20:53:07.280" v="3281" actId="1076"/>
          <ac:graphicFrameMkLst>
            <pc:docMk/>
            <pc:sldMk cId="4089950056" sldId="272"/>
            <ac:graphicFrameMk id="4" creationId="{EF26B618-B0BC-419A-CB61-9048B7665F1B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15.408" v="3282" actId="1076"/>
        <pc:sldMkLst>
          <pc:docMk/>
          <pc:sldMk cId="179663945" sldId="273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179663945" sldId="273"/>
            <ac:spMk id="2" creationId="{F27EC30F-A5E6-3E8F-4F74-4796BB895766}"/>
          </ac:spMkLst>
        </pc:spChg>
        <pc:graphicFrameChg chg="mod modGraphic">
          <ac:chgData name="Jeffrey Doshna" userId="1ddf6cef889a5ffd" providerId="LiveId" clId="{920AD898-AAB7-4AEC-8CB4-3D91D2A19C77}" dt="2025-07-24T20:53:15.408" v="3282" actId="1076"/>
          <ac:graphicFrameMkLst>
            <pc:docMk/>
            <pc:sldMk cId="179663945" sldId="273"/>
            <ac:graphicFrameMk id="4" creationId="{DBF6DBD1-B8CF-80C0-B450-100C717F1E6E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47.577" v="3286" actId="1076"/>
        <pc:sldMkLst>
          <pc:docMk/>
          <pc:sldMk cId="554110691" sldId="274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554110691" sldId="274"/>
            <ac:spMk id="2" creationId="{2A903E38-5A0C-7087-9266-4B40B72A380A}"/>
          </ac:spMkLst>
        </pc:spChg>
        <pc:graphicFrameChg chg="mod modGraphic">
          <ac:chgData name="Jeffrey Doshna" userId="1ddf6cef889a5ffd" providerId="LiveId" clId="{920AD898-AAB7-4AEC-8CB4-3D91D2A19C77}" dt="2025-07-24T20:53:47.577" v="3286" actId="1076"/>
          <ac:graphicFrameMkLst>
            <pc:docMk/>
            <pc:sldMk cId="554110691" sldId="274"/>
            <ac:graphicFrameMk id="4" creationId="{B784F127-F46F-C50E-F244-FA787158139B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52.304" v="3287" actId="1076"/>
        <pc:sldMkLst>
          <pc:docMk/>
          <pc:sldMk cId="3230620987" sldId="275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230620987" sldId="275"/>
            <ac:spMk id="2" creationId="{55356C69-9327-B522-47B3-EEC2BE7DEA4B}"/>
          </ac:spMkLst>
        </pc:spChg>
        <pc:graphicFrameChg chg="mod modGraphic">
          <ac:chgData name="Jeffrey Doshna" userId="1ddf6cef889a5ffd" providerId="LiveId" clId="{920AD898-AAB7-4AEC-8CB4-3D91D2A19C77}" dt="2025-07-24T20:53:52.304" v="3287" actId="1076"/>
          <ac:graphicFrameMkLst>
            <pc:docMk/>
            <pc:sldMk cId="3230620987" sldId="275"/>
            <ac:graphicFrameMk id="4" creationId="{61ECEA71-067E-32E5-54D6-D39200E12AA5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57.751" v="3288" actId="1076"/>
        <pc:sldMkLst>
          <pc:docMk/>
          <pc:sldMk cId="2873176803" sldId="276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2873176803" sldId="276"/>
            <ac:spMk id="2" creationId="{891E5447-0E5C-F0D8-9B89-645106F47A17}"/>
          </ac:spMkLst>
        </pc:spChg>
        <pc:graphicFrameChg chg="mod modGraphic">
          <ac:chgData name="Jeffrey Doshna" userId="1ddf6cef889a5ffd" providerId="LiveId" clId="{920AD898-AAB7-4AEC-8CB4-3D91D2A19C77}" dt="2025-07-24T20:53:57.751" v="3288" actId="1076"/>
          <ac:graphicFrameMkLst>
            <pc:docMk/>
            <pc:sldMk cId="2873176803" sldId="276"/>
            <ac:graphicFrameMk id="4" creationId="{E9161DE2-9C6C-2B77-354B-1DFD4D545EB1}"/>
          </ac:graphicFrameMkLst>
        </pc:graphicFrameChg>
      </pc:sldChg>
      <pc:sldChg chg="modSp add mod">
        <pc:chgData name="Jeffrey Doshna" userId="1ddf6cef889a5ffd" providerId="LiveId" clId="{920AD898-AAB7-4AEC-8CB4-3D91D2A19C77}" dt="2025-07-24T20:54:02.768" v="3289" actId="1076"/>
        <pc:sldMkLst>
          <pc:docMk/>
          <pc:sldMk cId="1547449008" sldId="277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1547449008" sldId="277"/>
            <ac:spMk id="2" creationId="{298FB624-1A86-5BF6-F8D0-1E6B5E8580ED}"/>
          </ac:spMkLst>
        </pc:spChg>
        <pc:graphicFrameChg chg="mod modGraphic">
          <ac:chgData name="Jeffrey Doshna" userId="1ddf6cef889a5ffd" providerId="LiveId" clId="{920AD898-AAB7-4AEC-8CB4-3D91D2A19C77}" dt="2025-07-24T20:54:02.768" v="3289" actId="1076"/>
          <ac:graphicFrameMkLst>
            <pc:docMk/>
            <pc:sldMk cId="1547449008" sldId="277"/>
            <ac:graphicFrameMk id="4" creationId="{22F1034B-2F10-F0D7-CC15-223056F03A77}"/>
          </ac:graphicFrameMkLst>
        </pc:graphicFrameChg>
      </pc:sldChg>
      <pc:sldChg chg="modSp add mod">
        <pc:chgData name="Jeffrey Doshna" userId="1ddf6cef889a5ffd" providerId="LiveId" clId="{920AD898-AAB7-4AEC-8CB4-3D91D2A19C77}" dt="2025-07-24T20:54:09.456" v="3290" actId="1076"/>
        <pc:sldMkLst>
          <pc:docMk/>
          <pc:sldMk cId="2095906024" sldId="278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2095906024" sldId="278"/>
            <ac:spMk id="2" creationId="{91DCDD6A-D0A1-83AC-ACDC-35E4B5E934A1}"/>
          </ac:spMkLst>
        </pc:spChg>
        <pc:graphicFrameChg chg="mod modGraphic">
          <ac:chgData name="Jeffrey Doshna" userId="1ddf6cef889a5ffd" providerId="LiveId" clId="{920AD898-AAB7-4AEC-8CB4-3D91D2A19C77}" dt="2025-07-24T20:54:09.456" v="3290" actId="1076"/>
          <ac:graphicFrameMkLst>
            <pc:docMk/>
            <pc:sldMk cId="2095906024" sldId="278"/>
            <ac:graphicFrameMk id="4" creationId="{7BC35764-F92C-F24E-6BF7-FCA54D7969AB}"/>
          </ac:graphicFrameMkLst>
        </pc:graphicFrameChg>
      </pc:sldChg>
      <pc:sldChg chg="addSp new mod">
        <pc:chgData name="Jeffrey Doshna" userId="1ddf6cef889a5ffd" providerId="LiveId" clId="{920AD898-AAB7-4AEC-8CB4-3D91D2A19C77}" dt="2025-07-24T18:50:13.181" v="1819" actId="22"/>
        <pc:sldMkLst>
          <pc:docMk/>
          <pc:sldMk cId="3004076346" sldId="279"/>
        </pc:sldMkLst>
        <pc:picChg chg="add">
          <ac:chgData name="Jeffrey Doshna" userId="1ddf6cef889a5ffd" providerId="LiveId" clId="{920AD898-AAB7-4AEC-8CB4-3D91D2A19C77}" dt="2025-07-24T18:50:13.181" v="1819" actId="22"/>
          <ac:picMkLst>
            <pc:docMk/>
            <pc:sldMk cId="3004076346" sldId="279"/>
            <ac:picMk id="3" creationId="{D9F354B8-1BFA-F3F5-7C2C-404EF331DC15}"/>
          </ac:picMkLst>
        </pc:picChg>
      </pc:sldChg>
      <pc:sldChg chg="modSp new mod modAnim">
        <pc:chgData name="Jeffrey Doshna" userId="1ddf6cef889a5ffd" providerId="LiveId" clId="{920AD898-AAB7-4AEC-8CB4-3D91D2A19C77}" dt="2025-07-24T20:51:47.705" v="3272"/>
        <pc:sldMkLst>
          <pc:docMk/>
          <pc:sldMk cId="3214714711" sldId="280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214714711" sldId="280"/>
            <ac:spMk id="2" creationId="{EAA17E03-B6E7-EE00-5A12-135B809D8FCA}"/>
          </ac:spMkLst>
        </pc:spChg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214714711" sldId="280"/>
            <ac:spMk id="3" creationId="{E53654CE-CD07-89C2-C30B-6D399DF047A8}"/>
          </ac:spMkLst>
        </pc:spChg>
      </pc:sldChg>
      <pc:sldChg chg="modSp add mod modAnim">
        <pc:chgData name="Jeffrey Doshna" userId="1ddf6cef889a5ffd" providerId="LiveId" clId="{920AD898-AAB7-4AEC-8CB4-3D91D2A19C77}" dt="2025-07-24T20:51:55.340" v="3273"/>
        <pc:sldMkLst>
          <pc:docMk/>
          <pc:sldMk cId="3277364752" sldId="281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277364752" sldId="281"/>
            <ac:spMk id="2" creationId="{CC4C8BB6-94D1-442F-205B-199E07D0965F}"/>
          </ac:spMkLst>
        </pc:spChg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277364752" sldId="281"/>
            <ac:spMk id="3" creationId="{DB59994F-B053-BE66-6268-80D30CAA527C}"/>
          </ac:spMkLst>
        </pc:spChg>
      </pc:sldChg>
      <pc:sldChg chg="addSp delSp modSp new mod">
        <pc:chgData name="Jeffrey Doshna" userId="1ddf6cef889a5ffd" providerId="LiveId" clId="{920AD898-AAB7-4AEC-8CB4-3D91D2A19C77}" dt="2025-07-24T20:46:22.585" v="3140"/>
        <pc:sldMkLst>
          <pc:docMk/>
          <pc:sldMk cId="4137504333" sldId="282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4137504333" sldId="282"/>
            <ac:spMk id="2" creationId="{EAE068CD-D618-B77C-1699-187CDA81B717}"/>
          </ac:spMkLst>
        </pc:spChg>
        <pc:spChg chg="del">
          <ac:chgData name="Jeffrey Doshna" userId="1ddf6cef889a5ffd" providerId="LiveId" clId="{920AD898-AAB7-4AEC-8CB4-3D91D2A19C77}" dt="2025-07-24T19:03:24.672" v="2166"/>
          <ac:spMkLst>
            <pc:docMk/>
            <pc:sldMk cId="4137504333" sldId="282"/>
            <ac:spMk id="3" creationId="{ACF9D06D-230F-DC27-7D2B-D5B5FAEC9A4F}"/>
          </ac:spMkLst>
        </pc:spChg>
        <pc:graphicFrameChg chg="add mod">
          <ac:chgData name="Jeffrey Doshna" userId="1ddf6cef889a5ffd" providerId="LiveId" clId="{920AD898-AAB7-4AEC-8CB4-3D91D2A19C77}" dt="2025-07-24T20:46:03.283" v="3139"/>
          <ac:graphicFrameMkLst>
            <pc:docMk/>
            <pc:sldMk cId="4137504333" sldId="282"/>
            <ac:graphicFrameMk id="4" creationId="{CB0AFB67-CED0-A017-0460-23FF6FC1A296}"/>
          </ac:graphicFrameMkLst>
        </pc:graphicFrameChg>
      </pc:sldChg>
      <pc:sldChg chg="addSp modSp add mod modAnim">
        <pc:chgData name="Jeffrey Doshna" userId="1ddf6cef889a5ffd" providerId="LiveId" clId="{920AD898-AAB7-4AEC-8CB4-3D91D2A19C77}" dt="2025-07-24T20:52:42.019" v="3279"/>
        <pc:sldMkLst>
          <pc:docMk/>
          <pc:sldMk cId="377708667" sldId="283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77708667" sldId="283"/>
            <ac:spMk id="2" creationId="{6475F561-5EF1-C082-515A-ADA9DF35DFB1}"/>
          </ac:spMkLst>
        </pc:spChg>
        <pc:graphicFrameChg chg="add mod">
          <ac:chgData name="Jeffrey Doshna" userId="1ddf6cef889a5ffd" providerId="LiveId" clId="{920AD898-AAB7-4AEC-8CB4-3D91D2A19C77}" dt="2025-07-24T20:52:34.344" v="3277" actId="1076"/>
          <ac:graphicFrameMkLst>
            <pc:docMk/>
            <pc:sldMk cId="377708667" sldId="283"/>
            <ac:graphicFrameMk id="3" creationId="{C69E108D-68A4-CA48-C82F-BC0732CA7718}"/>
          </ac:graphicFrameMkLst>
        </pc:graphicFrameChg>
        <pc:graphicFrameChg chg="mod">
          <ac:chgData name="Jeffrey Doshna" userId="1ddf6cef889a5ffd" providerId="LiveId" clId="{920AD898-AAB7-4AEC-8CB4-3D91D2A19C77}" dt="2025-07-24T20:52:30.976" v="3276" actId="1076"/>
          <ac:graphicFrameMkLst>
            <pc:docMk/>
            <pc:sldMk cId="377708667" sldId="283"/>
            <ac:graphicFrameMk id="4" creationId="{A4913E4F-F0F9-2CDE-7213-263BC33A3BD2}"/>
          </ac:graphicFrameMkLst>
        </pc:graphicFrameChg>
      </pc:sldChg>
      <pc:sldChg chg="add del mod">
        <pc:chgData name="Jeffrey Doshna" userId="1ddf6cef889a5ffd" providerId="LiveId" clId="{920AD898-AAB7-4AEC-8CB4-3D91D2A19C77}" dt="2025-07-24T19:04:58.426" v="2169" actId="2890"/>
        <pc:sldMkLst>
          <pc:docMk/>
          <pc:sldMk cId="2783734253" sldId="283"/>
        </pc:sldMkLst>
      </pc:sldChg>
      <pc:sldChg chg="addSp delSp modSp new mod modClrScheme chgLayout">
        <pc:chgData name="Jeffrey Doshna" userId="1ddf6cef889a5ffd" providerId="LiveId" clId="{920AD898-AAB7-4AEC-8CB4-3D91D2A19C77}" dt="2025-07-24T20:47:42.060" v="3151" actId="1038"/>
        <pc:sldMkLst>
          <pc:docMk/>
          <pc:sldMk cId="2635167815" sldId="284"/>
        </pc:sldMkLst>
        <pc:spChg chg="del">
          <ac:chgData name="Jeffrey Doshna" userId="1ddf6cef889a5ffd" providerId="LiveId" clId="{920AD898-AAB7-4AEC-8CB4-3D91D2A19C77}" dt="2025-07-24T20:04:06.160" v="2229" actId="700"/>
          <ac:spMkLst>
            <pc:docMk/>
            <pc:sldMk cId="2635167815" sldId="284"/>
            <ac:spMk id="2" creationId="{4E60A242-0AE9-9561-501B-336948EE48E5}"/>
          </ac:spMkLst>
        </pc:spChg>
        <pc:spChg chg="del">
          <ac:chgData name="Jeffrey Doshna" userId="1ddf6cef889a5ffd" providerId="LiveId" clId="{920AD898-AAB7-4AEC-8CB4-3D91D2A19C77}" dt="2025-07-24T20:04:06.160" v="2229" actId="700"/>
          <ac:spMkLst>
            <pc:docMk/>
            <pc:sldMk cId="2635167815" sldId="284"/>
            <ac:spMk id="3" creationId="{D665C2A7-4F58-05BE-4A85-B8E39DEB4DD7}"/>
          </ac:spMkLst>
        </pc:spChg>
        <pc:picChg chg="add mod">
          <ac:chgData name="Jeffrey Doshna" userId="1ddf6cef889a5ffd" providerId="LiveId" clId="{920AD898-AAB7-4AEC-8CB4-3D91D2A19C77}" dt="2025-07-24T20:47:42.060" v="3151" actId="1038"/>
          <ac:picMkLst>
            <pc:docMk/>
            <pc:sldMk cId="2635167815" sldId="284"/>
            <ac:picMk id="5" creationId="{438E15D3-AED4-0A59-2A18-C40B51CC69DB}"/>
          </ac:picMkLst>
        </pc:picChg>
        <pc:picChg chg="add mod">
          <ac:chgData name="Jeffrey Doshna" userId="1ddf6cef889a5ffd" providerId="LiveId" clId="{920AD898-AAB7-4AEC-8CB4-3D91D2A19C77}" dt="2025-07-24T20:06:35.353" v="2325" actId="1076"/>
          <ac:picMkLst>
            <pc:docMk/>
            <pc:sldMk cId="2635167815" sldId="284"/>
            <ac:picMk id="7" creationId="{7FCDFE61-3BF2-F6EE-7E48-B3A7F1A2C82D}"/>
          </ac:picMkLst>
        </pc:picChg>
      </pc:sldChg>
      <pc:sldChg chg="addSp delSp modSp add mod">
        <pc:chgData name="Jeffrey Doshna" userId="1ddf6cef889a5ffd" providerId="LiveId" clId="{920AD898-AAB7-4AEC-8CB4-3D91D2A19C77}" dt="2025-07-24T20:49:43.904" v="3176" actId="1076"/>
        <pc:sldMkLst>
          <pc:docMk/>
          <pc:sldMk cId="3107558762" sldId="285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107558762" sldId="285"/>
            <ac:spMk id="2" creationId="{03E5ABEE-8762-6B70-0BF7-4E3DEA200A86}"/>
          </ac:spMkLst>
        </pc:spChg>
        <pc:spChg chg="add del mod">
          <ac:chgData name="Jeffrey Doshna" userId="1ddf6cef889a5ffd" providerId="LiveId" clId="{920AD898-AAB7-4AEC-8CB4-3D91D2A19C77}" dt="2025-07-24T20:07:46.152" v="2345"/>
          <ac:spMkLst>
            <pc:docMk/>
            <pc:sldMk cId="3107558762" sldId="285"/>
            <ac:spMk id="5" creationId="{A960C00B-B0CE-9B67-9298-62859B46FDDD}"/>
          </ac:spMkLst>
        </pc:spChg>
        <pc:graphicFrameChg chg="del">
          <ac:chgData name="Jeffrey Doshna" userId="1ddf6cef889a5ffd" providerId="LiveId" clId="{920AD898-AAB7-4AEC-8CB4-3D91D2A19C77}" dt="2025-07-24T20:07:22.637" v="2328" actId="478"/>
          <ac:graphicFrameMkLst>
            <pc:docMk/>
            <pc:sldMk cId="3107558762" sldId="285"/>
            <ac:graphicFrameMk id="4" creationId="{FD51FE17-B10D-C2B9-AE39-7294CFF85FC3}"/>
          </ac:graphicFrameMkLst>
        </pc:graphicFrameChg>
        <pc:graphicFrameChg chg="add mod modGraphic">
          <ac:chgData name="Jeffrey Doshna" userId="1ddf6cef889a5ffd" providerId="LiveId" clId="{920AD898-AAB7-4AEC-8CB4-3D91D2A19C77}" dt="2025-07-24T20:49:43.904" v="3176" actId="1076"/>
          <ac:graphicFrameMkLst>
            <pc:docMk/>
            <pc:sldMk cId="3107558762" sldId="285"/>
            <ac:graphicFrameMk id="6" creationId="{9ABC96F9-B971-1C8E-7F3C-72B3385837F7}"/>
          </ac:graphicFrameMkLst>
        </pc:graphicFrameChg>
        <pc:picChg chg="del">
          <ac:chgData name="Jeffrey Doshna" userId="1ddf6cef889a5ffd" providerId="LiveId" clId="{920AD898-AAB7-4AEC-8CB4-3D91D2A19C77}" dt="2025-07-24T20:06:57.270" v="2327" actId="478"/>
          <ac:picMkLst>
            <pc:docMk/>
            <pc:sldMk cId="3107558762" sldId="285"/>
            <ac:picMk id="7" creationId="{A6FACC87-66BD-5FF3-6E1F-0721FB539E99}"/>
          </ac:picMkLst>
        </pc:picChg>
      </pc:sldChg>
      <pc:sldChg chg="modSp add mod">
        <pc:chgData name="Jeffrey Doshna" userId="1ddf6cef889a5ffd" providerId="LiveId" clId="{920AD898-AAB7-4AEC-8CB4-3D91D2A19C77}" dt="2025-07-24T20:49:48.159" v="3177" actId="1076"/>
        <pc:sldMkLst>
          <pc:docMk/>
          <pc:sldMk cId="2817275645" sldId="286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2817275645" sldId="286"/>
            <ac:spMk id="2" creationId="{A3F37D8E-EBFF-1933-D2DD-FF9D0CDF2976}"/>
          </ac:spMkLst>
        </pc:spChg>
        <pc:graphicFrameChg chg="mod modGraphic">
          <ac:chgData name="Jeffrey Doshna" userId="1ddf6cef889a5ffd" providerId="LiveId" clId="{920AD898-AAB7-4AEC-8CB4-3D91D2A19C77}" dt="2025-07-24T20:49:48.159" v="3177" actId="1076"/>
          <ac:graphicFrameMkLst>
            <pc:docMk/>
            <pc:sldMk cId="2817275645" sldId="286"/>
            <ac:graphicFrameMk id="6" creationId="{3CC6D517-DD4A-A45A-456E-FF38A48F3546}"/>
          </ac:graphicFrameMkLst>
        </pc:graphicFrameChg>
      </pc:sldChg>
      <pc:sldChg chg="modSp add mod">
        <pc:chgData name="Jeffrey Doshna" userId="1ddf6cef889a5ffd" providerId="LiveId" clId="{920AD898-AAB7-4AEC-8CB4-3D91D2A19C77}" dt="2025-07-24T20:49:52.496" v="3178" actId="1076"/>
        <pc:sldMkLst>
          <pc:docMk/>
          <pc:sldMk cId="3342908618" sldId="287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3342908618" sldId="287"/>
            <ac:spMk id="2" creationId="{25435B36-9DA3-FF7E-854A-89BE1ED9EBA6}"/>
          </ac:spMkLst>
        </pc:spChg>
        <pc:graphicFrameChg chg="mod modGraphic">
          <ac:chgData name="Jeffrey Doshna" userId="1ddf6cef889a5ffd" providerId="LiveId" clId="{920AD898-AAB7-4AEC-8CB4-3D91D2A19C77}" dt="2025-07-24T20:49:52.496" v="3178" actId="1076"/>
          <ac:graphicFrameMkLst>
            <pc:docMk/>
            <pc:sldMk cId="3342908618" sldId="287"/>
            <ac:graphicFrameMk id="6" creationId="{CEEE71B0-D8FD-6381-7EA0-6CBA87DFB0CE}"/>
          </ac:graphicFrameMkLst>
        </pc:graphicFrameChg>
      </pc:sldChg>
      <pc:sldChg chg="addSp modSp add mod">
        <pc:chgData name="Jeffrey Doshna" userId="1ddf6cef889a5ffd" providerId="LiveId" clId="{920AD898-AAB7-4AEC-8CB4-3D91D2A19C77}" dt="2025-07-24T20:50:02.056" v="3179" actId="1076"/>
        <pc:sldMkLst>
          <pc:docMk/>
          <pc:sldMk cId="4101780075" sldId="288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4101780075" sldId="288"/>
            <ac:spMk id="2" creationId="{60187DD7-A553-ADB2-58A0-86D48E88FECB}"/>
          </ac:spMkLst>
        </pc:spChg>
        <pc:graphicFrameChg chg="add mod">
          <ac:chgData name="Jeffrey Doshna" userId="1ddf6cef889a5ffd" providerId="LiveId" clId="{920AD898-AAB7-4AEC-8CB4-3D91D2A19C77}" dt="2025-07-24T20:50:02.056" v="3179" actId="1076"/>
          <ac:graphicFrameMkLst>
            <pc:docMk/>
            <pc:sldMk cId="4101780075" sldId="288"/>
            <ac:graphicFrameMk id="3" creationId="{17D0105C-D68E-28F4-167A-B8E3A7110CC9}"/>
          </ac:graphicFrameMkLst>
        </pc:graphicFrameChg>
        <pc:graphicFrameChg chg="mod modGraphic">
          <ac:chgData name="Jeffrey Doshna" userId="1ddf6cef889a5ffd" providerId="LiveId" clId="{920AD898-AAB7-4AEC-8CB4-3D91D2A19C77}" dt="2025-07-24T20:50:02.056" v="3179" actId="1076"/>
          <ac:graphicFrameMkLst>
            <pc:docMk/>
            <pc:sldMk cId="4101780075" sldId="288"/>
            <ac:graphicFrameMk id="6" creationId="{AB74340A-A659-FF1A-B01E-5237CC9773C1}"/>
          </ac:graphicFrameMkLst>
        </pc:graphicFrameChg>
      </pc:sldChg>
      <pc:sldChg chg="modSp add mod">
        <pc:chgData name="Jeffrey Doshna" userId="1ddf6cef889a5ffd" providerId="LiveId" clId="{920AD898-AAB7-4AEC-8CB4-3D91D2A19C77}" dt="2025-07-24T20:53:39.496" v="3285" actId="1076"/>
        <pc:sldMkLst>
          <pc:docMk/>
          <pc:sldMk cId="1896084836" sldId="289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1896084836" sldId="289"/>
            <ac:spMk id="2" creationId="{A6FB1C41-91EA-9F89-6655-8670EA099F38}"/>
          </ac:spMkLst>
        </pc:spChg>
        <pc:graphicFrameChg chg="mod modGraphic">
          <ac:chgData name="Jeffrey Doshna" userId="1ddf6cef889a5ffd" providerId="LiveId" clId="{920AD898-AAB7-4AEC-8CB4-3D91D2A19C77}" dt="2025-07-24T20:53:39.496" v="3285" actId="1076"/>
          <ac:graphicFrameMkLst>
            <pc:docMk/>
            <pc:sldMk cId="1896084836" sldId="289"/>
            <ac:graphicFrameMk id="4" creationId="{942F4846-508E-AFDC-DAB8-58D1D04B1AE5}"/>
          </ac:graphicFrameMkLst>
        </pc:graphicFrameChg>
      </pc:sldChg>
      <pc:sldChg chg="modSp add del mod">
        <pc:chgData name="Jeffrey Doshna" userId="1ddf6cef889a5ffd" providerId="LiveId" clId="{920AD898-AAB7-4AEC-8CB4-3D91D2A19C77}" dt="2025-07-24T20:13:21.505" v="2541" actId="47"/>
        <pc:sldMkLst>
          <pc:docMk/>
          <pc:sldMk cId="4076795081" sldId="289"/>
        </pc:sldMkLst>
        <pc:graphicFrameChg chg="mod modGraphic">
          <ac:chgData name="Jeffrey Doshna" userId="1ddf6cef889a5ffd" providerId="LiveId" clId="{920AD898-AAB7-4AEC-8CB4-3D91D2A19C77}" dt="2025-07-24T20:13:02.992" v="2538" actId="2165"/>
          <ac:graphicFrameMkLst>
            <pc:docMk/>
            <pc:sldMk cId="4076795081" sldId="289"/>
            <ac:graphicFrameMk id="6" creationId="{EB87FF16-7D95-DC41-1C76-3352041CE2D2}"/>
          </ac:graphicFrameMkLst>
        </pc:graphicFrameChg>
      </pc:sldChg>
      <pc:sldChg chg="modSp new mod">
        <pc:chgData name="Jeffrey Doshna" userId="1ddf6cef889a5ffd" providerId="LiveId" clId="{920AD898-AAB7-4AEC-8CB4-3D91D2A19C77}" dt="2025-07-24T20:46:22.585" v="3140"/>
        <pc:sldMkLst>
          <pc:docMk/>
          <pc:sldMk cId="814241462" sldId="290"/>
        </pc:sldMkLst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814241462" sldId="290"/>
            <ac:spMk id="2" creationId="{D1036D83-0EBB-183B-FBCF-872DD17E4752}"/>
          </ac:spMkLst>
        </pc:spChg>
        <pc:spChg chg="mod">
          <ac:chgData name="Jeffrey Doshna" userId="1ddf6cef889a5ffd" providerId="LiveId" clId="{920AD898-AAB7-4AEC-8CB4-3D91D2A19C77}" dt="2025-07-24T20:46:22.585" v="3140"/>
          <ac:spMkLst>
            <pc:docMk/>
            <pc:sldMk cId="814241462" sldId="290"/>
            <ac:spMk id="3" creationId="{0AA31911-C602-0A55-6471-5723DC070417}"/>
          </ac:spMkLst>
        </pc:spChg>
      </pc:sldChg>
      <pc:sldChg chg="addSp delSp modSp new mod modClrScheme chgLayout">
        <pc:chgData name="Jeffrey Doshna" userId="1ddf6cef889a5ffd" providerId="LiveId" clId="{920AD898-AAB7-4AEC-8CB4-3D91D2A19C77}" dt="2025-07-24T20:50:43.836" v="3264" actId="20577"/>
        <pc:sldMkLst>
          <pc:docMk/>
          <pc:sldMk cId="2177681184" sldId="291"/>
        </pc:sldMkLst>
        <pc:spChg chg="del mod ord">
          <ac:chgData name="Jeffrey Doshna" userId="1ddf6cef889a5ffd" providerId="LiveId" clId="{920AD898-AAB7-4AEC-8CB4-3D91D2A19C77}" dt="2025-07-24T20:50:14.267" v="3181" actId="700"/>
          <ac:spMkLst>
            <pc:docMk/>
            <pc:sldMk cId="2177681184" sldId="291"/>
            <ac:spMk id="2" creationId="{8D697C0B-FEE1-1662-0ED8-7DF94A3C0AB2}"/>
          </ac:spMkLst>
        </pc:spChg>
        <pc:spChg chg="del mod ord">
          <ac:chgData name="Jeffrey Doshna" userId="1ddf6cef889a5ffd" providerId="LiveId" clId="{920AD898-AAB7-4AEC-8CB4-3D91D2A19C77}" dt="2025-07-24T20:50:14.267" v="3181" actId="700"/>
          <ac:spMkLst>
            <pc:docMk/>
            <pc:sldMk cId="2177681184" sldId="291"/>
            <ac:spMk id="3" creationId="{C586E2ED-81C8-B105-3362-61157E0FC6E6}"/>
          </ac:spMkLst>
        </pc:spChg>
        <pc:spChg chg="add del mod ord">
          <ac:chgData name="Jeffrey Doshna" userId="1ddf6cef889a5ffd" providerId="LiveId" clId="{920AD898-AAB7-4AEC-8CB4-3D91D2A19C77}" dt="2025-07-24T20:50:17.275" v="3182" actId="700"/>
          <ac:spMkLst>
            <pc:docMk/>
            <pc:sldMk cId="2177681184" sldId="291"/>
            <ac:spMk id="4" creationId="{B434CC66-B532-B234-1FC6-237C619597F3}"/>
          </ac:spMkLst>
        </pc:spChg>
        <pc:spChg chg="add del mod ord">
          <ac:chgData name="Jeffrey Doshna" userId="1ddf6cef889a5ffd" providerId="LiveId" clId="{920AD898-AAB7-4AEC-8CB4-3D91D2A19C77}" dt="2025-07-24T20:50:17.275" v="3182" actId="700"/>
          <ac:spMkLst>
            <pc:docMk/>
            <pc:sldMk cId="2177681184" sldId="291"/>
            <ac:spMk id="5" creationId="{04EC8F46-09DD-A016-BD6F-9435D6857A5F}"/>
          </ac:spMkLst>
        </pc:spChg>
        <pc:spChg chg="add mod ord">
          <ac:chgData name="Jeffrey Doshna" userId="1ddf6cef889a5ffd" providerId="LiveId" clId="{920AD898-AAB7-4AEC-8CB4-3D91D2A19C77}" dt="2025-07-24T20:50:43.836" v="3264" actId="20577"/>
          <ac:spMkLst>
            <pc:docMk/>
            <pc:sldMk cId="2177681184" sldId="291"/>
            <ac:spMk id="6" creationId="{C22D437C-BCA5-B467-F90D-CBCFD243B89B}"/>
          </ac:spMkLst>
        </pc:spChg>
        <pc:spChg chg="add mod ord">
          <ac:chgData name="Jeffrey Doshna" userId="1ddf6cef889a5ffd" providerId="LiveId" clId="{920AD898-AAB7-4AEC-8CB4-3D91D2A19C77}" dt="2025-07-24T20:50:17.275" v="3182" actId="700"/>
          <ac:spMkLst>
            <pc:docMk/>
            <pc:sldMk cId="2177681184" sldId="291"/>
            <ac:spMk id="7" creationId="{407B701F-8EC4-6BB0-A587-7FEFF63A8D33}"/>
          </ac:spMkLst>
        </pc:spChg>
      </pc:sldChg>
      <pc:sldChg chg="modSp new mod">
        <pc:chgData name="Jeffrey Doshna" userId="1ddf6cef889a5ffd" providerId="LiveId" clId="{920AD898-AAB7-4AEC-8CB4-3D91D2A19C77}" dt="2025-07-24T20:54:25.996" v="3320" actId="20577"/>
        <pc:sldMkLst>
          <pc:docMk/>
          <pc:sldMk cId="1403829307" sldId="292"/>
        </pc:sldMkLst>
        <pc:spChg chg="mod">
          <ac:chgData name="Jeffrey Doshna" userId="1ddf6cef889a5ffd" providerId="LiveId" clId="{920AD898-AAB7-4AEC-8CB4-3D91D2A19C77}" dt="2025-07-24T20:54:25.996" v="3320" actId="20577"/>
          <ac:spMkLst>
            <pc:docMk/>
            <pc:sldMk cId="1403829307" sldId="292"/>
            <ac:spMk id="2" creationId="{7A5A7240-FD59-707B-7317-37D97B3906C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shn\AppData\Local\Temp\f9de6b93-3fe4-4ab8-b65f-4859d443966a_nhgis0002_csv.zip.nhgis0002_csv.zip\nhgis0002_csv\nhgis0002_ds17_1870_county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ddf6cef889a5ffd/Desktop/Flemingt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ddf6cef889a5ffd/Desktop/Flemingt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ddf6cef889a5ffd/Desktop/Flemingt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ddf6cef889a5ffd/Desktop/Flemingt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Foreign Born, Hunterdon County 1870 US Census </a:t>
            </a:r>
          </a:p>
        </c:rich>
      </c:tx>
      <c:layout>
        <c:manualLayout>
          <c:xMode val="edge"/>
          <c:yMode val="edge"/>
          <c:x val="5.9035447620045284E-2"/>
          <c:y val="8.727272727272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Foreign Born</c:v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5-4F78-9D35-3BB0829A97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5-4F78-9D35-3BB0829A97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95-4F78-9D35-3BB0829A97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95-4F78-9D35-3BB0829A97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95-4F78-9D35-3BB0829A97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95-4F78-9D35-3BB0829A97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95-4F78-9D35-3BB0829A97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95-4F78-9D35-3BB0829A97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95-4F78-9D35-3BB0829A97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95-4F78-9D35-3BB0829A97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695-4F78-9D35-3BB0829A97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695-4F78-9D35-3BB0829A97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695-4F78-9D35-3BB0829A97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695-4F78-9D35-3BB0829A97D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695-4F78-9D35-3BB0829A97D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695-4F78-9D35-3BB0829A97D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695-4F78-9D35-3BB0829A97D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695-4F78-9D35-3BB0829A97D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695-4F78-9D35-3BB0829A97D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695-4F78-9D35-3BB0829A97D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695-4F78-9D35-3BB0829A97D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695-4F78-9D35-3BB0829A97D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695-4F78-9D35-3BB0829A97D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695-4F78-9D35-3BB0829A97D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695-4F78-9D35-3BB0829A97D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695-4F78-9D35-3BB0829A97D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695-4F78-9D35-3BB0829A97DF}"/>
              </c:ext>
            </c:extLst>
          </c:dPt>
          <c:dLbls>
            <c:dLbl>
              <c:idx val="3"/>
              <c:layout>
                <c:manualLayout>
                  <c:x val="0.13747228381374724"/>
                  <c:y val="-7.272727272727272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95-4F78-9D35-3BB0829A97DF}"/>
                </c:ext>
              </c:extLst>
            </c:dLbl>
            <c:dLbl>
              <c:idx val="6"/>
              <c:layout>
                <c:manualLayout>
                  <c:x val="0.11825572801182568"/>
                  <c:y val="2.66666666666666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95-4F78-9D35-3BB0829A97DF}"/>
                </c:ext>
              </c:extLst>
            </c:dLbl>
            <c:dLbl>
              <c:idx val="9"/>
              <c:layout>
                <c:manualLayout>
                  <c:x val="6.2084257206208429E-2"/>
                  <c:y val="6.7878787878787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695-4F78-9D35-3BB0829A97DF}"/>
                </c:ext>
              </c:extLst>
            </c:dLbl>
            <c:dLbl>
              <c:idx val="10"/>
              <c:layout>
                <c:manualLayout>
                  <c:x val="1.626016260162601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695-4F78-9D35-3BB0829A97DF}"/>
                </c:ext>
              </c:extLst>
            </c:dLbl>
            <c:dLbl>
              <c:idx val="11"/>
              <c:layout>
                <c:manualLayout>
                  <c:x val="1.7738359201773836E-2"/>
                  <c:y val="-8.8887862048721399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695-4F78-9D35-3BB0829A97DF}"/>
                </c:ext>
              </c:extLst>
            </c:dLbl>
            <c:dLbl>
              <c:idx val="12"/>
              <c:layout>
                <c:manualLayout>
                  <c:x val="7.3909830007390986E-2"/>
                  <c:y val="-2.42424242424242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695-4F78-9D35-3BB0829A97DF}"/>
                </c:ext>
              </c:extLst>
            </c:dLbl>
            <c:dLbl>
              <c:idx val="14"/>
              <c:layout>
                <c:manualLayout>
                  <c:x val="0.18625277161862527"/>
                  <c:y val="4.84848484848484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695-4F78-9D35-3BB0829A97DF}"/>
                </c:ext>
              </c:extLst>
            </c:dLbl>
            <c:dLbl>
              <c:idx val="16"/>
              <c:layout>
                <c:manualLayout>
                  <c:x val="-2.0694752402069475E-2"/>
                  <c:y val="4.84848484848484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695-4F78-9D35-3BB0829A97DF}"/>
                </c:ext>
              </c:extLst>
            </c:dLbl>
            <c:dLbl>
              <c:idx val="22"/>
              <c:layout>
                <c:manualLayout>
                  <c:x val="0.10938654841093866"/>
                  <c:y val="-0.1357575757575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695-4F78-9D35-3BB0829A97DF}"/>
                </c:ext>
              </c:extLst>
            </c:dLbl>
            <c:dLbl>
              <c:idx val="24"/>
              <c:layout>
                <c:manualLayout>
                  <c:x val="8.1300813008129968E-2"/>
                  <c:y val="-9.93939393939394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695-4F78-9D35-3BB0829A97DF}"/>
                </c:ext>
              </c:extLst>
            </c:dLbl>
            <c:dLbl>
              <c:idx val="25"/>
              <c:layout>
                <c:manualLayout>
                  <c:x val="0.10199556541019955"/>
                  <c:y val="-4.60606060606060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695-4F78-9D35-3BB0829A9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'Hunterdon Foreign Born'!$D$1:$D$27</c:f>
              <c:strCache>
                <c:ptCount val="27"/>
                <c:pt idx="0">
                  <c:v>Africa</c:v>
                </c:pt>
                <c:pt idx="1">
                  <c:v> Atlantic Islands</c:v>
                </c:pt>
                <c:pt idx="2">
                  <c:v> Australia</c:v>
                </c:pt>
                <c:pt idx="3">
                  <c:v> Austria</c:v>
                </c:pt>
                <c:pt idx="4">
                  <c:v> Belgium</c:v>
                </c:pt>
                <c:pt idx="5">
                  <c:v> Bohemia</c:v>
                </c:pt>
                <c:pt idx="6">
                  <c:v> British America</c:v>
                </c:pt>
                <c:pt idx="7">
                  <c:v> China</c:v>
                </c:pt>
                <c:pt idx="8">
                  <c:v> Cuba</c:v>
                </c:pt>
                <c:pt idx="9">
                  <c:v> Denmark</c:v>
                </c:pt>
                <c:pt idx="10">
                  <c:v> England and Wales</c:v>
                </c:pt>
                <c:pt idx="11">
                  <c:v> France</c:v>
                </c:pt>
                <c:pt idx="12">
                  <c:v> Germany</c:v>
                </c:pt>
                <c:pt idx="13">
                  <c:v> Great Britain</c:v>
                </c:pt>
                <c:pt idx="14">
                  <c:v> Holland</c:v>
                </c:pt>
                <c:pt idx="15">
                  <c:v> Hungary</c:v>
                </c:pt>
                <c:pt idx="16">
                  <c:v> Ireland</c:v>
                </c:pt>
                <c:pt idx="17">
                  <c:v> Italy</c:v>
                </c:pt>
                <c:pt idx="18">
                  <c:v> Mexico</c:v>
                </c:pt>
                <c:pt idx="19">
                  <c:v> Poland</c:v>
                </c:pt>
                <c:pt idx="20">
                  <c:v> Portugal</c:v>
                </c:pt>
                <c:pt idx="21">
                  <c:v> Russia</c:v>
                </c:pt>
                <c:pt idx="22">
                  <c:v> Scotland</c:v>
                </c:pt>
                <c:pt idx="23">
                  <c:v> Spain</c:v>
                </c:pt>
                <c:pt idx="24">
                  <c:v> Sweden and Norway</c:v>
                </c:pt>
                <c:pt idx="25">
                  <c:v> Switzerland</c:v>
                </c:pt>
                <c:pt idx="26">
                  <c:v> West Indies</c:v>
                </c:pt>
              </c:strCache>
            </c:strRef>
          </c:cat>
          <c:val>
            <c:numRef>
              <c:f>'Hunterdon Foreign Born'!$A$1:$A$27</c:f>
              <c:numCache>
                <c:formatCode>General</c:formatCode>
                <c:ptCount val="27"/>
                <c:pt idx="3">
                  <c:v>5</c:v>
                </c:pt>
                <c:pt idx="6">
                  <c:v>18</c:v>
                </c:pt>
                <c:pt idx="9">
                  <c:v>1</c:v>
                </c:pt>
                <c:pt idx="10">
                  <c:v>277</c:v>
                </c:pt>
                <c:pt idx="11">
                  <c:v>38</c:v>
                </c:pt>
                <c:pt idx="12">
                  <c:v>262</c:v>
                </c:pt>
                <c:pt idx="14">
                  <c:v>1</c:v>
                </c:pt>
                <c:pt idx="16">
                  <c:v>1233</c:v>
                </c:pt>
                <c:pt idx="22">
                  <c:v>31</c:v>
                </c:pt>
                <c:pt idx="24">
                  <c:v>8</c:v>
                </c:pt>
                <c:pt idx="2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5695-4F78-9D35-3BB0829A9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Flemington Borough </a:t>
            </a:r>
            <a:r>
              <a:rPr lang="en-US" baseline="0"/>
              <a:t>Population, 1940 - 2000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8"/>
          <c:order val="0"/>
          <c:tx>
            <c:strRef>
              <c:f>'Data from NJ publication'!$A$11</c:f>
              <c:strCache>
                <c:ptCount val="1"/>
                <c:pt idx="0">
                  <c:v>Flemington borough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publication'!$B$11:$H$11</c:f>
              <c:numCache>
                <c:formatCode>#,##0</c:formatCode>
                <c:ptCount val="7"/>
                <c:pt idx="0">
                  <c:v>2617</c:v>
                </c:pt>
                <c:pt idx="1">
                  <c:v>3058</c:v>
                </c:pt>
                <c:pt idx="2">
                  <c:v>3232</c:v>
                </c:pt>
                <c:pt idx="3">
                  <c:v>3917</c:v>
                </c:pt>
                <c:pt idx="4">
                  <c:v>4132</c:v>
                </c:pt>
                <c:pt idx="5">
                  <c:v>4047</c:v>
                </c:pt>
                <c:pt idx="6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4-438F-922B-AF1D61DD7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130335"/>
        <c:axId val="1631133695"/>
      </c:lineChart>
      <c:catAx>
        <c:axId val="16311303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3695"/>
        <c:crosses val="autoZero"/>
        <c:auto val="1"/>
        <c:lblAlgn val="ctr"/>
        <c:lblOffset val="100"/>
        <c:noMultiLvlLbl val="0"/>
      </c:catAx>
      <c:valAx>
        <c:axId val="163113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Hunterdon County</a:t>
            </a:r>
            <a:r>
              <a:rPr lang="en-US" baseline="0"/>
              <a:t> Population, 1940 - 2000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8"/>
          <c:order val="0"/>
          <c:tx>
            <c:strRef>
              <c:f>'Data from NJ publication'!$A$11</c:f>
              <c:strCache>
                <c:ptCount val="1"/>
                <c:pt idx="0">
                  <c:v>Flemington borough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publication'!$B$11:$H$11</c:f>
              <c:numCache>
                <c:formatCode>#,##0</c:formatCode>
                <c:ptCount val="7"/>
                <c:pt idx="0">
                  <c:v>2617</c:v>
                </c:pt>
                <c:pt idx="1">
                  <c:v>3058</c:v>
                </c:pt>
                <c:pt idx="2">
                  <c:v>3232</c:v>
                </c:pt>
                <c:pt idx="3">
                  <c:v>3917</c:v>
                </c:pt>
                <c:pt idx="4">
                  <c:v>4132</c:v>
                </c:pt>
                <c:pt idx="5">
                  <c:v>4047</c:v>
                </c:pt>
                <c:pt idx="6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6-415A-827E-6D1F0260FBD1}"/>
            </c:ext>
          </c:extLst>
        </c:ser>
        <c:ser>
          <c:idx val="20"/>
          <c:order val="1"/>
          <c:tx>
            <c:strRef>
              <c:f>'Data from NJ publication'!$A$23</c:f>
              <c:strCache>
                <c:ptCount val="1"/>
                <c:pt idx="0">
                  <c:v>Raritan township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publication'!$B$23:$H$23</c:f>
              <c:numCache>
                <c:formatCode>#,##0</c:formatCode>
                <c:ptCount val="7"/>
                <c:pt idx="0">
                  <c:v>2158</c:v>
                </c:pt>
                <c:pt idx="1">
                  <c:v>2814</c:v>
                </c:pt>
                <c:pt idx="2">
                  <c:v>4545</c:v>
                </c:pt>
                <c:pt idx="3">
                  <c:v>6934</c:v>
                </c:pt>
                <c:pt idx="4">
                  <c:v>8292</c:v>
                </c:pt>
                <c:pt idx="5">
                  <c:v>15616</c:v>
                </c:pt>
                <c:pt idx="6">
                  <c:v>19809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6-415A-827E-6D1F0260F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130335"/>
        <c:axId val="1631133695"/>
      </c:lineChart>
      <c:catAx>
        <c:axId val="16311303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3695"/>
        <c:crosses val="autoZero"/>
        <c:auto val="1"/>
        <c:lblAlgn val="ctr"/>
        <c:lblOffset val="100"/>
        <c:noMultiLvlLbl val="0"/>
      </c:catAx>
      <c:valAx>
        <c:axId val="163113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Hunterdon County</a:t>
            </a:r>
            <a:r>
              <a:rPr lang="en-US" baseline="0"/>
              <a:t> Population, 1940 - 2000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8"/>
          <c:order val="0"/>
          <c:tx>
            <c:strRef>
              <c:f>'Data from NJ publication'!$A$11</c:f>
              <c:strCache>
                <c:ptCount val="1"/>
                <c:pt idx="0">
                  <c:v>Flemington borough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publication'!$B$11:$H$11</c:f>
              <c:numCache>
                <c:formatCode>#,##0</c:formatCode>
                <c:ptCount val="7"/>
                <c:pt idx="0">
                  <c:v>2617</c:v>
                </c:pt>
                <c:pt idx="1">
                  <c:v>3058</c:v>
                </c:pt>
                <c:pt idx="2">
                  <c:v>3232</c:v>
                </c:pt>
                <c:pt idx="3">
                  <c:v>3917</c:v>
                </c:pt>
                <c:pt idx="4">
                  <c:v>4132</c:v>
                </c:pt>
                <c:pt idx="5">
                  <c:v>4047</c:v>
                </c:pt>
                <c:pt idx="6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01-4053-B1CF-09C5859C575E}"/>
            </c:ext>
          </c:extLst>
        </c:ser>
        <c:ser>
          <c:idx val="20"/>
          <c:order val="1"/>
          <c:tx>
            <c:strRef>
              <c:f>'Data from NJ publication'!$A$23</c:f>
              <c:strCache>
                <c:ptCount val="1"/>
                <c:pt idx="0">
                  <c:v>Raritan township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publication'!$B$23:$H$23</c:f>
              <c:numCache>
                <c:formatCode>#,##0</c:formatCode>
                <c:ptCount val="7"/>
                <c:pt idx="0">
                  <c:v>2158</c:v>
                </c:pt>
                <c:pt idx="1">
                  <c:v>2814</c:v>
                </c:pt>
                <c:pt idx="2">
                  <c:v>4545</c:v>
                </c:pt>
                <c:pt idx="3">
                  <c:v>6934</c:v>
                </c:pt>
                <c:pt idx="4">
                  <c:v>8292</c:v>
                </c:pt>
                <c:pt idx="5">
                  <c:v>15616</c:v>
                </c:pt>
                <c:pt idx="6">
                  <c:v>19809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01-4053-B1CF-09C5859C575E}"/>
            </c:ext>
          </c:extLst>
        </c:ser>
        <c:ser>
          <c:idx val="0"/>
          <c:order val="2"/>
          <c:tx>
            <c:strRef>
              <c:f>'Data from NJ publication'!$A$24</c:f>
              <c:strCache>
                <c:ptCount val="1"/>
                <c:pt idx="0">
                  <c:v>Readington township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publication'!$B$24:$H$24</c:f>
              <c:numCache>
                <c:formatCode>#,##0</c:formatCode>
                <c:ptCount val="7"/>
                <c:pt idx="0">
                  <c:v>2905</c:v>
                </c:pt>
                <c:pt idx="1">
                  <c:v>4080</c:v>
                </c:pt>
                <c:pt idx="2">
                  <c:v>6147</c:v>
                </c:pt>
                <c:pt idx="3">
                  <c:v>7688</c:v>
                </c:pt>
                <c:pt idx="4">
                  <c:v>10855</c:v>
                </c:pt>
                <c:pt idx="5">
                  <c:v>13400</c:v>
                </c:pt>
                <c:pt idx="6">
                  <c:v>15803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01-4053-B1CF-09C5859C5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130335"/>
        <c:axId val="1631133695"/>
        <c:extLst>
          <c:ext xmlns:c15="http://schemas.microsoft.com/office/drawing/2012/chart" uri="{02D57815-91ED-43cb-92C2-25804820EDAC}">
            <c15:filteredLine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'Data from NJ publication'!$A$29</c15:sqref>
                        </c15:formulaRef>
                      </c:ext>
                    </c:extLst>
                    <c:strCache>
                      <c:ptCount val="1"/>
                      <c:pt idx="0">
                        <c:v>HUNTERDON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'Data from NJ publication'!$B$2:$H$2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1940</c:v>
                      </c:pt>
                      <c:pt idx="1">
                        <c:v>1950</c:v>
                      </c:pt>
                      <c:pt idx="2">
                        <c:v>1960</c:v>
                      </c:pt>
                      <c:pt idx="3">
                        <c:v>1970</c:v>
                      </c:pt>
                      <c:pt idx="4">
                        <c:v>1980</c:v>
                      </c:pt>
                      <c:pt idx="5">
                        <c:v>1990</c:v>
                      </c:pt>
                      <c:pt idx="6">
                        <c:v>2000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'Data from NJ publication'!$B$29:$H$29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36766</c:v>
                      </c:pt>
                      <c:pt idx="1">
                        <c:v>42736</c:v>
                      </c:pt>
                      <c:pt idx="2">
                        <c:v>54107</c:v>
                      </c:pt>
                      <c:pt idx="3">
                        <c:v>69718</c:v>
                      </c:pt>
                      <c:pt idx="4">
                        <c:v>87361</c:v>
                      </c:pt>
                      <c:pt idx="5">
                        <c:v>107776</c:v>
                      </c:pt>
                      <c:pt idx="6">
                        <c:v>121989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101-4053-B1CF-09C5859C575E}"/>
                  </c:ext>
                </c:extLst>
              </c15:ser>
            </c15:filteredLineSeries>
          </c:ext>
        </c:extLst>
      </c:lineChart>
      <c:catAx>
        <c:axId val="16311303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3695"/>
        <c:crosses val="autoZero"/>
        <c:auto val="1"/>
        <c:lblAlgn val="ctr"/>
        <c:lblOffset val="100"/>
        <c:noMultiLvlLbl val="0"/>
      </c:catAx>
      <c:valAx>
        <c:axId val="16311336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3113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Hunterdon County</a:t>
            </a:r>
            <a:r>
              <a:rPr lang="en-US" baseline="0"/>
              <a:t> Population, 1940 - 2000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8"/>
          <c:order val="0"/>
          <c:tx>
            <c:strRef>
              <c:f>'Data from NJ publication'!$A$11</c:f>
              <c:strCache>
                <c:ptCount val="1"/>
                <c:pt idx="0">
                  <c:v>Flemington borough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publication'!$B$11:$H$11</c:f>
              <c:numCache>
                <c:formatCode>#,##0</c:formatCode>
                <c:ptCount val="7"/>
                <c:pt idx="0">
                  <c:v>2617</c:v>
                </c:pt>
                <c:pt idx="1">
                  <c:v>3058</c:v>
                </c:pt>
                <c:pt idx="2">
                  <c:v>3232</c:v>
                </c:pt>
                <c:pt idx="3">
                  <c:v>3917</c:v>
                </c:pt>
                <c:pt idx="4">
                  <c:v>4132</c:v>
                </c:pt>
                <c:pt idx="5">
                  <c:v>4047</c:v>
                </c:pt>
                <c:pt idx="6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2D-4E00-935E-4698E33A0DF1}"/>
            </c:ext>
          </c:extLst>
        </c:ser>
        <c:ser>
          <c:idx val="20"/>
          <c:order val="1"/>
          <c:tx>
            <c:strRef>
              <c:f>'Data from NJ publication'!$A$23</c:f>
              <c:strCache>
                <c:ptCount val="1"/>
                <c:pt idx="0">
                  <c:v>Raritan township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publication'!$B$23:$H$23</c:f>
              <c:numCache>
                <c:formatCode>#,##0</c:formatCode>
                <c:ptCount val="7"/>
                <c:pt idx="0">
                  <c:v>2158</c:v>
                </c:pt>
                <c:pt idx="1">
                  <c:v>2814</c:v>
                </c:pt>
                <c:pt idx="2">
                  <c:v>4545</c:v>
                </c:pt>
                <c:pt idx="3">
                  <c:v>6934</c:v>
                </c:pt>
                <c:pt idx="4">
                  <c:v>8292</c:v>
                </c:pt>
                <c:pt idx="5">
                  <c:v>15616</c:v>
                </c:pt>
                <c:pt idx="6">
                  <c:v>19809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2D-4E00-935E-4698E33A0DF1}"/>
            </c:ext>
          </c:extLst>
        </c:ser>
        <c:ser>
          <c:idx val="0"/>
          <c:order val="2"/>
          <c:tx>
            <c:strRef>
              <c:f>'Data from NJ publication'!$A$24</c:f>
              <c:strCache>
                <c:ptCount val="1"/>
                <c:pt idx="0">
                  <c:v>Readington township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publication'!$B$24:$H$24</c:f>
              <c:numCache>
                <c:formatCode>#,##0</c:formatCode>
                <c:ptCount val="7"/>
                <c:pt idx="0">
                  <c:v>2905</c:v>
                </c:pt>
                <c:pt idx="1">
                  <c:v>4080</c:v>
                </c:pt>
                <c:pt idx="2">
                  <c:v>6147</c:v>
                </c:pt>
                <c:pt idx="3">
                  <c:v>7688</c:v>
                </c:pt>
                <c:pt idx="4">
                  <c:v>10855</c:v>
                </c:pt>
                <c:pt idx="5">
                  <c:v>13400</c:v>
                </c:pt>
                <c:pt idx="6">
                  <c:v>15803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2D-4E00-935E-4698E33A0DF1}"/>
            </c:ext>
          </c:extLst>
        </c:ser>
        <c:ser>
          <c:idx val="1"/>
          <c:order val="3"/>
          <c:tx>
            <c:strRef>
              <c:f>'Data from NJ publication'!$A$29</c:f>
              <c:strCache>
                <c:ptCount val="1"/>
                <c:pt idx="0">
                  <c:v>HUNTERDON COUNTY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from NJ publication'!$B$2:$H$2</c:f>
              <c:numCache>
                <c:formatCode>0</c:formatCode>
                <c:ptCount val="7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</c:numCache>
            </c:numRef>
          </c:cat>
          <c:val>
            <c:numRef>
              <c:f>'Data from NJ publication'!$B$29:$H$29</c:f>
              <c:numCache>
                <c:formatCode>#,##0</c:formatCode>
                <c:ptCount val="7"/>
                <c:pt idx="0">
                  <c:v>36766</c:v>
                </c:pt>
                <c:pt idx="1">
                  <c:v>42736</c:v>
                </c:pt>
                <c:pt idx="2">
                  <c:v>54107</c:v>
                </c:pt>
                <c:pt idx="3">
                  <c:v>69718</c:v>
                </c:pt>
                <c:pt idx="4">
                  <c:v>87361</c:v>
                </c:pt>
                <c:pt idx="5">
                  <c:v>107776</c:v>
                </c:pt>
                <c:pt idx="6">
                  <c:v>121989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2D-4E00-935E-4698E33A0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130335"/>
        <c:axId val="1631133695"/>
      </c:lineChart>
      <c:catAx>
        <c:axId val="16311303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33695"/>
        <c:crosses val="autoZero"/>
        <c:auto val="1"/>
        <c:lblAlgn val="ctr"/>
        <c:lblOffset val="100"/>
        <c:noMultiLvlLbl val="0"/>
      </c:catAx>
      <c:valAx>
        <c:axId val="16311336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3113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Population of one race</a:t>
            </a:r>
          </a:p>
          <a:p>
            <a:pPr>
              <a:defRPr/>
            </a:pPr>
            <a:r>
              <a:rPr lang="en-US" sz="1600"/>
              <a:t>Flemington</a:t>
            </a:r>
            <a:r>
              <a:rPr lang="en-US" sz="1600" baseline="0"/>
              <a:t> Borough, 2020 Census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'Data - Race'!$A$3</c:f>
              <c:strCache>
                <c:ptCount val="1"/>
                <c:pt idx="0">
                  <c:v>Population of one race: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C9-4F24-90D2-2667F133D7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C9-4F24-90D2-2667F133D7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C9-4F24-90D2-2667F133D7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C9-4F24-90D2-2667F133D7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C9-4F24-90D2-2667F133D7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C9-4F24-90D2-2667F133D7B0}"/>
              </c:ext>
            </c:extLst>
          </c:dPt>
          <c:dLbls>
            <c:dLbl>
              <c:idx val="2"/>
              <c:layout>
                <c:manualLayout>
                  <c:x val="-2.927898201359859E-2"/>
                  <c:y val="-4.43719839676430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9-4F24-90D2-2667F133D7B0}"/>
                </c:ext>
              </c:extLst>
            </c:dLbl>
            <c:dLbl>
              <c:idx val="3"/>
              <c:layout>
                <c:manualLayout>
                  <c:x val="-9.808458974555527E-2"/>
                  <c:y val="-2.01690836216559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9-4F24-90D2-2667F133D7B0}"/>
                </c:ext>
              </c:extLst>
            </c:dLbl>
            <c:dLbl>
              <c:idx val="4"/>
              <c:layout>
                <c:manualLayout>
                  <c:x val="-8.7836946040795762E-3"/>
                  <c:y val="-2.42029003459872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C9-4F24-90D2-2667F133D7B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- Race'!$A$4:$A$9</c:f>
              <c:strCache>
                <c:ptCount val="6"/>
                <c:pt idx="0">
                  <c:v>White alone</c:v>
                </c:pt>
                <c:pt idx="1">
                  <c:v>Black or African American alone</c:v>
                </c:pt>
                <c:pt idx="2">
                  <c:v>American Indian and Alaska Native alone</c:v>
                </c:pt>
                <c:pt idx="3">
                  <c:v>Asian alone</c:v>
                </c:pt>
                <c:pt idx="4">
                  <c:v>Native Hawaiian and Other Pacific Islander alone</c:v>
                </c:pt>
                <c:pt idx="5">
                  <c:v>Some Other Race alone</c:v>
                </c:pt>
              </c:strCache>
            </c:strRef>
          </c:cat>
          <c:val>
            <c:numRef>
              <c:f>'Data - Race'!$B$4:$B$9</c:f>
              <c:numCache>
                <c:formatCode>General</c:formatCode>
                <c:ptCount val="6"/>
                <c:pt idx="0" formatCode="#,##0">
                  <c:v>2592</c:v>
                </c:pt>
                <c:pt idx="1">
                  <c:v>146</c:v>
                </c:pt>
                <c:pt idx="2">
                  <c:v>75</c:v>
                </c:pt>
                <c:pt idx="3">
                  <c:v>319</c:v>
                </c:pt>
                <c:pt idx="4">
                  <c:v>6</c:v>
                </c:pt>
                <c:pt idx="5" formatCode="#,##0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C9-4F24-90D2-2667F133D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D219E45-CF94-4008-A622-44E0A06E6C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75C4334-B0DA-4829-B4FC-CB19D8D9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a black and red owl&#10;&#10;AI-generated content may be incorrect.">
            <a:extLst>
              <a:ext uri="{FF2B5EF4-FFF2-40B4-BE49-F238E27FC236}">
                <a16:creationId xmlns:a16="http://schemas.microsoft.com/office/drawing/2014/main" id="{0F7B5FA2-D30A-15C7-7801-3B28A6CF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8835-F5D1-48CE-A616-AE1E27A7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7D8E-EBFF-1933-D2DD-FF9D0CDF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Flemington Borough (1910)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C6D517-DD4A-A45A-456E-FF38A48F3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679790"/>
              </p:ext>
            </p:extLst>
          </p:nvPr>
        </p:nvGraphicFramePr>
        <p:xfrm>
          <a:off x="3215234" y="2257359"/>
          <a:ext cx="5759450" cy="177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367">
                  <a:extLst>
                    <a:ext uri="{9D8B030D-6E8A-4147-A177-3AD203B41FA5}">
                      <a16:colId xmlns:a16="http://schemas.microsoft.com/office/drawing/2014/main" val="460242726"/>
                    </a:ext>
                  </a:extLst>
                </a:gridCol>
                <a:gridCol w="1109083">
                  <a:extLst>
                    <a:ext uri="{9D8B030D-6E8A-4147-A177-3AD203B41FA5}">
                      <a16:colId xmlns:a16="http://schemas.microsoft.com/office/drawing/2014/main" val="34804737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MALES OF VOTING 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Flemington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6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937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white - Native parentage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18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white - Foreign or mixed parentage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497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Foreign-born white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028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Naturalized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44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Negro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59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7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AC5DB-188D-47D5-D728-DB455C39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5B36-9DA3-FF7E-854A-89BE1ED9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Flemington Borough (1910)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71B0-D8FD-6381-7EA0-6CBA87DFB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47954"/>
              </p:ext>
            </p:extLst>
          </p:nvPr>
        </p:nvGraphicFramePr>
        <p:xfrm>
          <a:off x="3215234" y="2302434"/>
          <a:ext cx="5759450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367">
                  <a:extLst>
                    <a:ext uri="{9D8B030D-6E8A-4147-A177-3AD203B41FA5}">
                      <a16:colId xmlns:a16="http://schemas.microsoft.com/office/drawing/2014/main" val="460242726"/>
                    </a:ext>
                  </a:extLst>
                </a:gridCol>
                <a:gridCol w="1109083">
                  <a:extLst>
                    <a:ext uri="{9D8B030D-6E8A-4147-A177-3AD203B41FA5}">
                      <a16:colId xmlns:a16="http://schemas.microsoft.com/office/drawing/2014/main" val="34804737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ILLITERACY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Flemington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6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persons 10 years old and 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937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illiterate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985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white 10 years old and 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928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illiterate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571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Foreign-born white 10 years old and 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18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illiterate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497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Negro 10 years old an 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028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illiterate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44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Illiteratre males of voting 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59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0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8588-CA47-0E65-E0BF-7D67C903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7DD7-A553-ADB2-58A0-86D48E88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Flemington Borough (1910)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74340A-A659-FF1A-B01E-5237CC97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847940"/>
              </p:ext>
            </p:extLst>
          </p:nvPr>
        </p:nvGraphicFramePr>
        <p:xfrm>
          <a:off x="3280670" y="2162175"/>
          <a:ext cx="5759450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367">
                  <a:extLst>
                    <a:ext uri="{9D8B030D-6E8A-4147-A177-3AD203B41FA5}">
                      <a16:colId xmlns:a16="http://schemas.microsoft.com/office/drawing/2014/main" val="460242726"/>
                    </a:ext>
                  </a:extLst>
                </a:gridCol>
                <a:gridCol w="1109083">
                  <a:extLst>
                    <a:ext uri="{9D8B030D-6E8A-4147-A177-3AD203B41FA5}">
                      <a16:colId xmlns:a16="http://schemas.microsoft.com/office/drawing/2014/main" val="34804737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SCHOOL AGE AND ATTENDANCE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Flemington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6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number 6 to 20 years, inclusive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937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attending school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985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PERSONS 6 TO 14 YEARS, INCLUSIVE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928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white,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571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attending school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18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Foreign-born white,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497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attending school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028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Negro,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44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attending school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5945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D0105C-D68E-28F4-167A-B8E3A7110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22205"/>
              </p:ext>
            </p:extLst>
          </p:nvPr>
        </p:nvGraphicFramePr>
        <p:xfrm>
          <a:off x="3280670" y="4945062"/>
          <a:ext cx="5759450" cy="76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367">
                  <a:extLst>
                    <a:ext uri="{9D8B030D-6E8A-4147-A177-3AD203B41FA5}">
                      <a16:colId xmlns:a16="http://schemas.microsoft.com/office/drawing/2014/main" val="823756968"/>
                    </a:ext>
                  </a:extLst>
                </a:gridCol>
                <a:gridCol w="1109083">
                  <a:extLst>
                    <a:ext uri="{9D8B030D-6E8A-4147-A177-3AD203B41FA5}">
                      <a16:colId xmlns:a16="http://schemas.microsoft.com/office/drawing/2014/main" val="42625747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DWELLING AND FAMILIES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Flemington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272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Dwellings,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739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Families,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253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2D437C-BCA5-B467-F90D-CBCFD243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Flemington &amp; </a:t>
            </a:r>
            <a:r>
              <a:rPr lang="en-US" dirty="0" err="1"/>
              <a:t>hunterdon</a:t>
            </a:r>
            <a:r>
              <a:rPr lang="en-US" dirty="0"/>
              <a:t>, 1940-2000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B701F-8EC4-6BB0-A587-7FEFF63A8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8D6D9A-03F9-BFBF-74A1-3EC8F1F3688C}"/>
              </a:ext>
            </a:extLst>
          </p:cNvPr>
          <p:cNvGraphicFramePr>
            <a:graphicFrameLocks noGrp="1"/>
          </p:cNvGraphicFramePr>
          <p:nvPr/>
        </p:nvGraphicFramePr>
        <p:xfrm>
          <a:off x="1761215" y="283323"/>
          <a:ext cx="8669570" cy="62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10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8D6D9A-03F9-BFBF-74A1-3EC8F1F3688C}"/>
              </a:ext>
            </a:extLst>
          </p:cNvPr>
          <p:cNvGraphicFramePr>
            <a:graphicFrameLocks noGrp="1"/>
          </p:cNvGraphicFramePr>
          <p:nvPr/>
        </p:nvGraphicFramePr>
        <p:xfrm>
          <a:off x="1761215" y="283323"/>
          <a:ext cx="8669570" cy="62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468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8D6D9A-03F9-BFBF-74A1-3EC8F1F3688C}"/>
              </a:ext>
            </a:extLst>
          </p:cNvPr>
          <p:cNvGraphicFramePr>
            <a:graphicFrameLocks noGrp="1"/>
          </p:cNvGraphicFramePr>
          <p:nvPr/>
        </p:nvGraphicFramePr>
        <p:xfrm>
          <a:off x="1761215" y="283323"/>
          <a:ext cx="8669570" cy="62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32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8D6D9A-03F9-BFBF-74A1-3EC8F1F3688C}"/>
              </a:ext>
            </a:extLst>
          </p:cNvPr>
          <p:cNvGraphicFramePr>
            <a:graphicFrameLocks noGrp="1"/>
          </p:cNvGraphicFramePr>
          <p:nvPr/>
        </p:nvGraphicFramePr>
        <p:xfrm>
          <a:off x="1761215" y="283323"/>
          <a:ext cx="8669570" cy="62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58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EEFC9-E613-37D3-3CA0-835AECF4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65" y="0"/>
            <a:ext cx="8006035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50F35E-91A6-BB46-00CD-F327589D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57" y="258418"/>
            <a:ext cx="3605753" cy="1508760"/>
          </a:xfrm>
        </p:spPr>
        <p:txBody>
          <a:bodyPr/>
          <a:lstStyle/>
          <a:p>
            <a:r>
              <a:rPr lang="en-US" dirty="0"/>
              <a:t>Flemington Today</a:t>
            </a:r>
          </a:p>
        </p:txBody>
      </p:sp>
      <p:pic>
        <p:nvPicPr>
          <p:cNvPr id="8" name="Picture Placeholder 7" descr="A qr code with red squares&#10;&#10;AI-generated content may be incorrect.">
            <a:extLst>
              <a:ext uri="{FF2B5EF4-FFF2-40B4-BE49-F238E27FC236}">
                <a16:creationId xmlns:a16="http://schemas.microsoft.com/office/drawing/2014/main" id="{C210FFD2-B7A6-3AFD-B7F1-61AEAEAC20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380258" y="2409142"/>
            <a:ext cx="3200400" cy="252706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3E8A85-A3D2-3ACC-D1C3-CC936309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 to data.census.gov and 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6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354B8-1BFA-F3F5-7C2C-404EF331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800"/>
            <a:ext cx="12192000" cy="60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A0220B13-BB1C-9C5F-1508-52F61FBF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7E03-B6E7-EE00-5A12-135B809D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54CE-CD07-89C2-C30B-6D399DF0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 Spoken at Home</a:t>
            </a:r>
          </a:p>
          <a:p>
            <a:pPr lvl="1"/>
            <a:r>
              <a:rPr lang="en-US" b="1" dirty="0"/>
              <a:t>42.6%</a:t>
            </a:r>
            <a:r>
              <a:rPr lang="en-US" dirty="0"/>
              <a:t> (± 7.6%) Language Other Than English Spoken at Home, Flemington Borough</a:t>
            </a:r>
          </a:p>
          <a:p>
            <a:pPr lvl="1"/>
            <a:r>
              <a:rPr lang="en-US" b="1" dirty="0"/>
              <a:t>13.4%</a:t>
            </a:r>
            <a:r>
              <a:rPr lang="en-US" dirty="0"/>
              <a:t> (± 2.1%)Language Other Than English Spoken at Home in Hunterdon County, New Jersey</a:t>
            </a:r>
          </a:p>
          <a:p>
            <a:r>
              <a:rPr lang="en-US" b="1" dirty="0"/>
              <a:t>Native and Foreign-Born</a:t>
            </a:r>
          </a:p>
          <a:p>
            <a:pPr lvl="1"/>
            <a:r>
              <a:rPr lang="en-US" b="1" dirty="0"/>
              <a:t>33.3%</a:t>
            </a:r>
            <a:r>
              <a:rPr lang="en-US" dirty="0"/>
              <a:t> (± 7.0%) Foreign-Born population, Flemington Borough</a:t>
            </a:r>
          </a:p>
          <a:p>
            <a:pPr lvl="1"/>
            <a:r>
              <a:rPr lang="en-US" b="1" dirty="0"/>
              <a:t>11.6%</a:t>
            </a:r>
            <a:r>
              <a:rPr lang="en-US" dirty="0"/>
              <a:t> (± 1.6%) Foreign-Born population in Hunterdon County, New Jersey</a:t>
            </a:r>
          </a:p>
          <a:p>
            <a:r>
              <a:rPr lang="en-US" b="1" dirty="0"/>
              <a:t>Older Population</a:t>
            </a:r>
          </a:p>
          <a:p>
            <a:pPr lvl="1"/>
            <a:r>
              <a:rPr lang="en-US" b="1" dirty="0"/>
              <a:t>12.4%</a:t>
            </a:r>
            <a:r>
              <a:rPr lang="en-US" dirty="0"/>
              <a:t> (± 2.8%) 65 Years and Older, Flemington Borough</a:t>
            </a:r>
          </a:p>
          <a:p>
            <a:pPr lvl="1"/>
            <a:r>
              <a:rPr lang="en-US" b="1" dirty="0"/>
              <a:t>21.2%</a:t>
            </a:r>
            <a:r>
              <a:rPr lang="en-US" dirty="0"/>
              <a:t> (± 0.5%) 65 Years and Older in Hunterdon County, New Jersey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461B-542A-8709-9D6C-2ED02D816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8BB6-94D1-442F-205B-199E07D0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994F-B053-BE66-6268-80D30CAA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Income and Earnings</a:t>
            </a:r>
          </a:p>
          <a:p>
            <a:pPr lvl="1"/>
            <a:r>
              <a:rPr lang="en-US" b="1" dirty="0"/>
              <a:t>$74,213</a:t>
            </a:r>
            <a:r>
              <a:rPr lang="en-US" dirty="0"/>
              <a:t> Median Household Income, Flemington Borough</a:t>
            </a:r>
          </a:p>
          <a:p>
            <a:pPr lvl="1"/>
            <a:r>
              <a:rPr lang="en-US" b="1" dirty="0"/>
              <a:t>$137,275</a:t>
            </a:r>
            <a:r>
              <a:rPr lang="en-US" dirty="0"/>
              <a:t> Median Household Income in Hunterdon County, New Jersey</a:t>
            </a:r>
          </a:p>
          <a:p>
            <a:r>
              <a:rPr lang="en-US" b="1" dirty="0"/>
              <a:t>Poverty</a:t>
            </a:r>
          </a:p>
          <a:p>
            <a:pPr lvl="1"/>
            <a:r>
              <a:rPr lang="en-US" b="1" dirty="0"/>
              <a:t>11.9% </a:t>
            </a:r>
            <a:r>
              <a:rPr lang="en-US" dirty="0"/>
              <a:t>Poverty, Flemington Borough</a:t>
            </a:r>
          </a:p>
          <a:p>
            <a:pPr lvl="1"/>
            <a:r>
              <a:rPr lang="en-US" b="1" dirty="0"/>
              <a:t>4.9%</a:t>
            </a:r>
            <a:r>
              <a:rPr lang="en-US" dirty="0"/>
              <a:t> Poverty, Hunterdon County, New Jersey</a:t>
            </a:r>
          </a:p>
          <a:p>
            <a:r>
              <a:rPr lang="en-US" b="1" dirty="0"/>
              <a:t>Educational Attainment</a:t>
            </a:r>
          </a:p>
          <a:p>
            <a:pPr lvl="1"/>
            <a:r>
              <a:rPr lang="en-US" b="1" dirty="0"/>
              <a:t>35.3%</a:t>
            </a:r>
            <a:r>
              <a:rPr lang="en-US" dirty="0"/>
              <a:t> (± 8.5%) Bachelor's Degree or Higher, Flemington Borough</a:t>
            </a:r>
          </a:p>
          <a:p>
            <a:pPr lvl="1"/>
            <a:r>
              <a:rPr lang="en-US" b="1" dirty="0"/>
              <a:t>58.7%</a:t>
            </a:r>
            <a:r>
              <a:rPr lang="en-US" dirty="0"/>
              <a:t> (± 2.6%) Bachelor's Degree or Higher in Hunterdon County, New Jersey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D7A7-E558-9BF3-C204-3189EA8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D55E3E-AAC0-5136-90AE-C7FA33204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036885"/>
              </p:ext>
            </p:extLst>
          </p:nvPr>
        </p:nvGraphicFramePr>
        <p:xfrm>
          <a:off x="3045348" y="2035492"/>
          <a:ext cx="6099221" cy="27870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622568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476653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</a:tblGrid>
              <a:tr h="1289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4,876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Hispanic or Latino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369938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Hispanic or Latino: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2,948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076576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Population of one race: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2,839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233288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1864834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or African American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0363903"/>
                  </a:ext>
                </a:extLst>
              </a:tr>
              <a:tr h="8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American Indian and Alaska Native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Asian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56204"/>
                  </a:ext>
                </a:extLst>
              </a:tr>
              <a:tr h="46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Hawaiian and Other Pacific Islander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64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Some Other Race alone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82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85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68CD-D618-B77C-1699-187CDA81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0AFB67-CED0-A017-0460-23FF6FC1A2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50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A4F4B-6F4D-2154-FC97-BA38B61A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F561-5EF1-C082-515A-ADA9DF35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913E4F-F0F9-2CDE-7213-263BC33A3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885165"/>
              </p:ext>
            </p:extLst>
          </p:nvPr>
        </p:nvGraphicFramePr>
        <p:xfrm>
          <a:off x="2887412" y="1891980"/>
          <a:ext cx="6415094" cy="152019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152343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8962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866133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289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1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housing units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2,058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±183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8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Occupied housing units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±171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Vacant housing units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±72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56204"/>
                  </a:ext>
                </a:extLst>
              </a:tr>
              <a:tr h="46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Homeowner vacancy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±5.9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64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Rental vacancy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±3.2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828500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69E108D-68A4-CA48-C82F-BC0732CA7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78166"/>
              </p:ext>
            </p:extLst>
          </p:nvPr>
        </p:nvGraphicFramePr>
        <p:xfrm>
          <a:off x="2887412" y="3496392"/>
          <a:ext cx="6415094" cy="306133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152343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8962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866133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UNITS IN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housing units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1-unit, detached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1-unit, attached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units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  <a:tr h="59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or 4 units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05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to 9 units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839975"/>
                  </a:ext>
                </a:extLst>
              </a:tr>
              <a:tr h="9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to 19 units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or more units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56204"/>
                  </a:ext>
                </a:extLst>
              </a:tr>
              <a:tr h="5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Mobile home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64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Boat, RV, van, etc.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82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9203-2901-7FD7-9FA1-BF7214FD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9FB0-089C-92C3-F4A6-52982BB8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EEEFF4-568B-266B-57A6-96E07F8B4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225362"/>
              </p:ext>
            </p:extLst>
          </p:nvPr>
        </p:nvGraphicFramePr>
        <p:xfrm>
          <a:off x="2887412" y="2212282"/>
          <a:ext cx="6415094" cy="33146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152343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8962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866133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 STRUCTURE BUILT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housing units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2020 or later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2010 to 2019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2000 to 2009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1990 to 1999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  <a:tr h="59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1980 to 1989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05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1970 to 1979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839975"/>
                  </a:ext>
                </a:extLst>
              </a:tr>
              <a:tr h="9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1960 to 1969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1950 to 1959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56204"/>
                  </a:ext>
                </a:extLst>
              </a:tr>
              <a:tr h="5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1940 to 1949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64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Built 1939 or earlier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82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4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EF8C-FFFC-490F-61B7-42BB260A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048D-71C0-27E4-40ED-54640AB6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26B618-B0BC-419A-CB61-9048B7665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59456"/>
              </p:ext>
            </p:extLst>
          </p:nvPr>
        </p:nvGraphicFramePr>
        <p:xfrm>
          <a:off x="2887412" y="2166937"/>
          <a:ext cx="6415094" cy="252412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152343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8962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866133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BEDROOMS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housing units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 bedroom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bedroom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bedrooms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bedrooms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  <a:tr h="59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bedrooms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05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or more bedrooms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83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95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65BD6-B3ED-8417-A296-F01C9E4C6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C30F-A5E6-3E8F-4F74-4796BB89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F6DBD1-B8CF-80C0-B450-100C717F1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32987"/>
              </p:ext>
            </p:extLst>
          </p:nvPr>
        </p:nvGraphicFramePr>
        <p:xfrm>
          <a:off x="1989684" y="2531746"/>
          <a:ext cx="8210550" cy="179450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4620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288836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778547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1108547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HOUSING TENURE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Occupied housing units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Owner-occupied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Renter-occupied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 household size of owner-occupied unit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±0.26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 household size of renter-occupied unit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±0.33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11A4-CFA7-68BA-4A54-4CA9A3A9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1C41-91EA-9F89-6655-8670EA09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2F4846-508E-AFDC-DAB8-58D1D04B1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83942"/>
              </p:ext>
            </p:extLst>
          </p:nvPr>
        </p:nvGraphicFramePr>
        <p:xfrm>
          <a:off x="3346997" y="1976343"/>
          <a:ext cx="5495924" cy="453199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70175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42751421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units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Owner-occupied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Renter-occupied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% Rental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Teterboro borough, Bergen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Audubon Park borough, Camden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22548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Union City city,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65,971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25835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 New York town,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51,608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41,030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05320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Harrison town,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19,591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15,559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5537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Brunswick city, Middlesex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36,717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55270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 Newark borough,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75.80%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7229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Winfield township, Union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071941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Passaic city, Passaic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69,336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18,090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51,246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40122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of Orange township, Essex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33,607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17279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Newark city, Essex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294,092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79,531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214,561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72.96%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15944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Atlantic City city, Atlantic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37,948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27,447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11180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Elizabeth city, Union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134,459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38,951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95,508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06127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Hanover township, Burlington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70.83%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628305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Paterson city, Passaic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46,062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109,962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88876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Victory Gardens borough, Morris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036389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Asbury Park city, Monmouth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44656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Salem city, Salem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128551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Jersey City city,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287,330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90,618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196,712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23879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Weehawken township,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16,946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026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Wildwood city, Cape May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81481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Bridgeton city, Cumberland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23,580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7,860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457951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Perth Amboy city, Middlesex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54,765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19,013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35,752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312052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Guttenberg town,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370861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 Orange city, Essex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68,153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23,840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44,313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04285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Flemington borough, Hunterdon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4,759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1,674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3,085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64.82%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720819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Irvington township, Essex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59,923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64.63%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27365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Penns Grove borough, Salem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40620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Fairview borough, Bergen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14,911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45289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Lindenwold borough, Camden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1284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Hoboken city,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56,482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058841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Seaside Heights borough, Ocean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46366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Trenton city, Mercer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86,720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32,737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53,983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53546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Plainfield city, Union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53,401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20,492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32,909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Palisades Park borough, Bergen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20,182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Camden city, Camden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68,879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26,678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42,201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61.27%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Bayonne city, Hudson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70,246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27,650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42,596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 Rutherford borough, Bergen County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8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146E-3B15-588C-F38C-364CB752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3E38-5A0C-7087-9266-4B40B72A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84F127-F46F-C50E-F244-FA7871581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47986"/>
              </p:ext>
            </p:extLst>
          </p:nvPr>
        </p:nvGraphicFramePr>
        <p:xfrm>
          <a:off x="1989684" y="2154327"/>
          <a:ext cx="8210550" cy="230123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4620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288836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778547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1108547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 HOUSEHOLDER MOVED INTO UNIT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Occupied housing units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0460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2021 or later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32423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2018 to 2020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2010 to 2017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2000 to 2009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1990 to 1999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Moved in 1989 and earlier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1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2FAB-5630-B28E-CEE0-FAED0ABF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Flemington great?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F75941-A91A-AC8B-B97E-4C553EA3C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422F-71B1-34E2-A393-BFBD17728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6C69-9327-B522-47B3-EEC2BE7D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CEA71-067E-32E5-54D6-D39200E12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830697"/>
              </p:ext>
            </p:extLst>
          </p:nvPr>
        </p:nvGraphicFramePr>
        <p:xfrm>
          <a:off x="1989684" y="1928948"/>
          <a:ext cx="8210550" cy="483488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4620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288836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778547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1108547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SELECTED MONTHLY OWNER COSTS (SMOC)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Housing units with a mortgage (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~74.2%)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11042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$500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74720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 to $999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34362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 to $1,499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19009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$1,500 to $1,999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5335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$2,000 to $2,499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36368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 to $2,999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432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$3,000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707560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Median (dollars)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04669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Housing units without a mortgage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(~25.8%)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534059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$250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0460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$250 to $399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32423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$400 to $599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$600 to $799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$800 to $999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Median (dollars)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9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2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1694-A39F-EBAC-37A7-27916820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5447-0E5C-F0D8-9B89-645106F4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161DE2-9C6C-2B77-354B-1DFD4D545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068686"/>
              </p:ext>
            </p:extLst>
          </p:nvPr>
        </p:nvGraphicFramePr>
        <p:xfrm>
          <a:off x="837159" y="1911306"/>
          <a:ext cx="10515600" cy="458152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721600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SELECTED MONTHLY OWNER COSTS AS A PERCENTAGE OF HOUSEHOLD INCOME (SMOCAPI)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Housing units with a mortgage (excluding units where SMOCAPI cannot be computed)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11042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20.0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74720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 to 24.9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34362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 to 29.9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19009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 to 34.9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5335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 percent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36368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computed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432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Housing unit without a mortgage (excluding units where SMOCAPI cannot be computed)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707560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10.0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04669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 to 14.9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534059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15.0 to 19.9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0460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 to 24.9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32423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 to 29.9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3821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 to 34.9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6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 percent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56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computed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863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7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01BC9-C445-007D-8A8B-82C9A8D1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B624-1A86-5BF6-F8D0-1E6B5E85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F1034B-2F10-F0D7-CC15-223056F03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289010"/>
              </p:ext>
            </p:extLst>
          </p:nvPr>
        </p:nvGraphicFramePr>
        <p:xfrm>
          <a:off x="3128715" y="2024685"/>
          <a:ext cx="5932488" cy="30403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432844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724694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GROSS 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Occupied units paying rent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11042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$500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74720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 to $999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34362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 to $1,499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19009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$1,500 to $1,999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5335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$2,000 to $2,499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36368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 to $2,999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432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$3,000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707560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Median (dollars)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04669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 rent paid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53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49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F1B5-85E7-EEA8-D6C9-9CE4EAC1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DD6A-D0A1-83AC-ACDC-35E4B5E9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Flemington Borough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C35764-F92C-F24E-6BF7-FCA54D796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03125"/>
              </p:ext>
            </p:extLst>
          </p:nvPr>
        </p:nvGraphicFramePr>
        <p:xfrm>
          <a:off x="934949" y="2167206"/>
          <a:ext cx="10052050" cy="30403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855472">
                  <a:extLst>
                    <a:ext uri="{9D8B030D-6E8A-4147-A177-3AD203B41FA5}">
                      <a16:colId xmlns:a16="http://schemas.microsoft.com/office/drawing/2014/main" val="3452258984"/>
                    </a:ext>
                  </a:extLst>
                </a:gridCol>
                <a:gridCol w="970862">
                  <a:extLst>
                    <a:ext uri="{9D8B030D-6E8A-4147-A177-3AD203B41FA5}">
                      <a16:colId xmlns:a16="http://schemas.microsoft.com/office/drawing/2014/main" val="211084710"/>
                    </a:ext>
                  </a:extLst>
                </a:gridCol>
                <a:gridCol w="1301732">
                  <a:extLst>
                    <a:ext uri="{9D8B030D-6E8A-4147-A177-3AD203B41FA5}">
                      <a16:colId xmlns:a16="http://schemas.microsoft.com/office/drawing/2014/main" val="1989607809"/>
                    </a:ext>
                  </a:extLst>
                </a:gridCol>
                <a:gridCol w="923984">
                  <a:extLst>
                    <a:ext uri="{9D8B030D-6E8A-4147-A177-3AD203B41FA5}">
                      <a16:colId xmlns:a16="http://schemas.microsoft.com/office/drawing/2014/main" val="1026606042"/>
                    </a:ext>
                  </a:extLst>
                </a:gridCol>
              </a:tblGrid>
              <a:tr h="1035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of error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81532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GROSS RENT AS A PERCENTAGE OF HOUSEHOLD INCOME (GRAPI)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013087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Occupied units paying rent (excluding units where GRAPI cannot be computed)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11042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Less than 15.0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747204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15.0 to 19.9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34362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 to 24.9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190098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 to 29.9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53353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 to 34.9 percent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363682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 percent or more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43266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computed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±68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(X)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707560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046695"/>
                  </a:ext>
                </a:extLst>
              </a:tr>
              <a:tr h="613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53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06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6D83-0EBB-183B-FBCF-872DD17E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1911-C602-0A55-6471-5723DC07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in amenity-rich, walkable communities</a:t>
            </a:r>
          </a:p>
          <a:p>
            <a:r>
              <a:rPr lang="en-US" dirty="0"/>
              <a:t>Less desire to own a home, and harder due to increased costs</a:t>
            </a:r>
          </a:p>
          <a:p>
            <a:r>
              <a:rPr lang="en-US" dirty="0"/>
              <a:t>Different kinds of home types desired, more sustainable, less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7240-FD59-707B-7317-37D97B39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436A8-570C-E715-F5E3-C0534B94D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9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sign with an owl and a red star&#10;&#10;AI-generated content may be incorrect.">
            <a:extLst>
              <a:ext uri="{FF2B5EF4-FFF2-40B4-BE49-F238E27FC236}">
                <a16:creationId xmlns:a16="http://schemas.microsoft.com/office/drawing/2014/main" id="{32827D03-AD2F-86CB-732D-5876420D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C500-4558-E60B-4C1A-17BDECD5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Data – Hunterdon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D17E-CABE-4FF6-8725-C91F10D8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Census (1790)</a:t>
            </a:r>
          </a:p>
          <a:p>
            <a:pPr lvl="1"/>
            <a:r>
              <a:rPr lang="en-US" dirty="0"/>
              <a:t>20,153 People in all of Hunterdon County</a:t>
            </a:r>
          </a:p>
          <a:p>
            <a:pPr lvl="2"/>
            <a:r>
              <a:rPr lang="en-US" dirty="0"/>
              <a:t>Of the 1492 people listed as non-white, 1301 were enslaved</a:t>
            </a:r>
          </a:p>
          <a:p>
            <a:r>
              <a:rPr lang="en-US" dirty="0"/>
              <a:t>First designated a “town” in 1870</a:t>
            </a:r>
          </a:p>
          <a:p>
            <a:pPr lvl="1"/>
            <a:r>
              <a:rPr lang="en-US" dirty="0"/>
              <a:t>36,963 in the county</a:t>
            </a:r>
          </a:p>
          <a:p>
            <a:pPr lvl="2"/>
            <a:r>
              <a:rPr lang="en-US" dirty="0"/>
              <a:t>49.5% male</a:t>
            </a:r>
          </a:p>
          <a:p>
            <a:pPr lvl="2"/>
            <a:r>
              <a:rPr lang="en-US" dirty="0"/>
              <a:t>634  listed as “colored” – none as “Chinese” or “Indian”</a:t>
            </a:r>
          </a:p>
          <a:p>
            <a:pPr lvl="2"/>
            <a:r>
              <a:rPr lang="en-US" dirty="0"/>
              <a:t>1897 are “Foreign-born”</a:t>
            </a:r>
          </a:p>
        </p:txBody>
      </p:sp>
    </p:spTree>
    <p:extLst>
      <p:ext uri="{BB962C8B-B14F-4D97-AF65-F5344CB8AC3E}">
        <p14:creationId xmlns:p14="http://schemas.microsoft.com/office/powerpoint/2010/main" val="33540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1F2B2E-023C-659D-452D-25D50BA06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195894"/>
              </p:ext>
            </p:extLst>
          </p:nvPr>
        </p:nvGraphicFramePr>
        <p:xfrm>
          <a:off x="582930" y="0"/>
          <a:ext cx="108584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79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33C33-4F6C-541A-8A3A-8101594E9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015B-73FE-0D71-EA69-037C03E6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Data – Hunterdon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0DD1-A938-F53D-1224-CDBC0B43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Census (1790)</a:t>
            </a:r>
          </a:p>
          <a:p>
            <a:pPr lvl="1"/>
            <a:r>
              <a:rPr lang="en-US" dirty="0"/>
              <a:t>20,153 People in all of Hunterdon County</a:t>
            </a:r>
          </a:p>
          <a:p>
            <a:pPr lvl="2"/>
            <a:r>
              <a:rPr lang="en-US" dirty="0"/>
              <a:t>Of the 1492 people listed as non-white, 1301 were enslaved</a:t>
            </a:r>
          </a:p>
          <a:p>
            <a:r>
              <a:rPr lang="en-US" dirty="0"/>
              <a:t>First designated a “town” in 1870</a:t>
            </a:r>
          </a:p>
          <a:p>
            <a:pPr lvl="1"/>
            <a:r>
              <a:rPr lang="en-US" dirty="0"/>
              <a:t>36,963 in the county</a:t>
            </a:r>
          </a:p>
          <a:p>
            <a:pPr lvl="2"/>
            <a:r>
              <a:rPr lang="en-US" dirty="0"/>
              <a:t>49.5% male</a:t>
            </a:r>
          </a:p>
          <a:p>
            <a:pPr lvl="2"/>
            <a:r>
              <a:rPr lang="en-US" dirty="0"/>
              <a:t>634  listed as “colored” – none as “Chinese” or “Indian”</a:t>
            </a:r>
          </a:p>
          <a:p>
            <a:pPr lvl="2"/>
            <a:r>
              <a:rPr lang="en-US" dirty="0"/>
              <a:t>1897 are “Foreign-born”</a:t>
            </a:r>
          </a:p>
          <a:p>
            <a:pPr lvl="1"/>
            <a:r>
              <a:rPr lang="en-US" dirty="0"/>
              <a:t>Flemington estimate is 1,412</a:t>
            </a:r>
          </a:p>
          <a:p>
            <a:r>
              <a:rPr lang="en-US" dirty="0"/>
              <a:t>1910 – Flemington Borough created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6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E15D3-AED4-0A59-2A18-C40B51CC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44" y="6350"/>
            <a:ext cx="55364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DFE61-3BF2-F6EE-7E48-B3A7F1A2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651600"/>
            <a:ext cx="5245894" cy="36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9BF8-9FC1-B42D-3634-54C90613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Flemington Borough (1910)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17682C-32C0-E90D-34A3-FD1D04F31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37355"/>
              </p:ext>
            </p:extLst>
          </p:nvPr>
        </p:nvGraphicFramePr>
        <p:xfrm>
          <a:off x="121968" y="1873574"/>
          <a:ext cx="84200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val="425557934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586685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72328537"/>
                    </a:ext>
                  </a:extLst>
                </a:gridCol>
                <a:gridCol w="768349">
                  <a:extLst>
                    <a:ext uri="{9D8B030D-6E8A-4147-A177-3AD203B41FA5}">
                      <a16:colId xmlns:a16="http://schemas.microsoft.com/office/drawing/2014/main" val="1050421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From the 1910 Decennial Census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3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Raritan Township, including Flemington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en-US" i="1" dirty="0"/>
                        <a:t>Flemington village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1,977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2,145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2,693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79796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CD36C8-DA96-7BAE-2AB3-8FE4995B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5" y="3066732"/>
            <a:ext cx="5131164" cy="37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9481E-CFF4-D766-D35B-B53052D35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BEE-8762-6B70-0BF7-4E3DEA20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Flemington Borough (1910)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BC96F9-B971-1C8E-7F3C-72B338583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516096"/>
              </p:ext>
            </p:extLst>
          </p:nvPr>
        </p:nvGraphicFramePr>
        <p:xfrm>
          <a:off x="3215234" y="2035492"/>
          <a:ext cx="5759450" cy="278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367">
                  <a:extLst>
                    <a:ext uri="{9D8B030D-6E8A-4147-A177-3AD203B41FA5}">
                      <a16:colId xmlns:a16="http://schemas.microsoft.com/office/drawing/2014/main" val="460242726"/>
                    </a:ext>
                  </a:extLst>
                </a:gridCol>
                <a:gridCol w="1109083">
                  <a:extLst>
                    <a:ext uri="{9D8B030D-6E8A-4147-A177-3AD203B41FA5}">
                      <a16:colId xmlns:a16="http://schemas.microsoft.com/office/drawing/2014/main" val="34804737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SEX, COLOR, AND NATIVITY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Flemington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6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 poulation 1910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937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1900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18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1,317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497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1,376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028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44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Native white - Native parentage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594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Native white - Foreign or mixed parentage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209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Foreign-born white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099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Negro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681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Indian, Chinese, and Japanese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79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5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292</TotalTime>
  <Words>2174</Words>
  <Application>Microsoft Office PowerPoint</Application>
  <PresentationFormat>Widescreen</PresentationFormat>
  <Paragraphs>815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 Narrow</vt:lpstr>
      <vt:lpstr>Corbel</vt:lpstr>
      <vt:lpstr>Wingdings</vt:lpstr>
      <vt:lpstr>Banded</vt:lpstr>
      <vt:lpstr>PowerPoint Presentation</vt:lpstr>
      <vt:lpstr>PowerPoint Presentation</vt:lpstr>
      <vt:lpstr>when was Flemington great?</vt:lpstr>
      <vt:lpstr>Early Data – Hunterdon County</vt:lpstr>
      <vt:lpstr>PowerPoint Presentation</vt:lpstr>
      <vt:lpstr>Early Data – Hunterdon County</vt:lpstr>
      <vt:lpstr>PowerPoint Presentation</vt:lpstr>
      <vt:lpstr>Flemington Borough (1910)</vt:lpstr>
      <vt:lpstr>Flemington Borough (1910)</vt:lpstr>
      <vt:lpstr>Flemington Borough (1910)</vt:lpstr>
      <vt:lpstr>Flemington Borough (1910)</vt:lpstr>
      <vt:lpstr>Flemington Borough (1910)</vt:lpstr>
      <vt:lpstr>Growth of Flemington &amp; hunterdon, 1940-2000</vt:lpstr>
      <vt:lpstr>PowerPoint Presentation</vt:lpstr>
      <vt:lpstr>PowerPoint Presentation</vt:lpstr>
      <vt:lpstr>PowerPoint Presentation</vt:lpstr>
      <vt:lpstr>PowerPoint Presentation</vt:lpstr>
      <vt:lpstr>Flemington Today</vt:lpstr>
      <vt:lpstr>PowerPoint Presentation</vt:lpstr>
      <vt:lpstr>Who we are…</vt:lpstr>
      <vt:lpstr>Who we are…</vt:lpstr>
      <vt:lpstr>Who we are…</vt:lpstr>
      <vt:lpstr>Who we are…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Housing in Flemington Borough</vt:lpstr>
      <vt:lpstr>What about the future?</vt:lpstr>
      <vt:lpstr>Questions and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P Doshna</dc:creator>
  <cp:lastModifiedBy>Jeffrey Doshna</cp:lastModifiedBy>
  <cp:revision>1</cp:revision>
  <dcterms:created xsi:type="dcterms:W3CDTF">2025-07-24T16:02:02Z</dcterms:created>
  <dcterms:modified xsi:type="dcterms:W3CDTF">2025-07-24T20:54:30Z</dcterms:modified>
</cp:coreProperties>
</file>